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4"/>
  </p:notesMasterIdLst>
  <p:handoutMasterIdLst>
    <p:handoutMasterId r:id="rId15"/>
  </p:handoutMasterIdLst>
  <p:sldIdLst>
    <p:sldId id="256" r:id="rId2"/>
    <p:sldId id="257" r:id="rId3"/>
    <p:sldId id="273" r:id="rId4"/>
    <p:sldId id="274" r:id="rId5"/>
    <p:sldId id="259" r:id="rId6"/>
    <p:sldId id="266" r:id="rId7"/>
    <p:sldId id="267" r:id="rId8"/>
    <p:sldId id="268" r:id="rId9"/>
    <p:sldId id="269" r:id="rId10"/>
    <p:sldId id="270" r:id="rId11"/>
    <p:sldId id="271" r:id="rId12"/>
    <p:sldId id="27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51F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621EC4A-9DD6-4162-8B9E-0206B88128B4}" v="1810" dt="2019-02-05T19:07:06.539"/>
    <p1510:client id="{D0A05778-D7AE-792C-DE2D-5ACAF4B467A1}" v="9" dt="2019-02-05T18:14:25.840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793"/>
    <p:restoredTop sz="94674"/>
  </p:normalViewPr>
  <p:slideViewPr>
    <p:cSldViewPr snapToGrid="0" snapToObjects="1">
      <p:cViewPr varScale="1">
        <p:scale>
          <a:sx n="79" d="100"/>
          <a:sy n="79" d="100"/>
        </p:scale>
        <p:origin x="51" y="19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wner, Michael P" userId="S::hewner@rose-hulman.edu::7f3f83dd-6dfb-4127-a87f-c1714bd4fac9" providerId="AD" clId="Web-{BDB4054D-1D17-BA24-297E-412D99A8E512}"/>
    <pc:docChg chg="modSld">
      <pc:chgData name="Hewner, Michael P" userId="S::hewner@rose-hulman.edu::7f3f83dd-6dfb-4127-a87f-c1714bd4fac9" providerId="AD" clId="Web-{BDB4054D-1D17-BA24-297E-412D99A8E512}" dt="2019-02-01T19:39:10.538" v="0"/>
      <pc:docMkLst>
        <pc:docMk/>
      </pc:docMkLst>
      <pc:sldChg chg="delSp">
        <pc:chgData name="Hewner, Michael P" userId="S::hewner@rose-hulman.edu::7f3f83dd-6dfb-4127-a87f-c1714bd4fac9" providerId="AD" clId="Web-{BDB4054D-1D17-BA24-297E-412D99A8E512}" dt="2019-02-01T19:39:10.538" v="0"/>
        <pc:sldMkLst>
          <pc:docMk/>
          <pc:sldMk cId="90082722" sldId="271"/>
        </pc:sldMkLst>
        <pc:spChg chg="del">
          <ac:chgData name="Hewner, Michael P" userId="S::hewner@rose-hulman.edu::7f3f83dd-6dfb-4127-a87f-c1714bd4fac9" providerId="AD" clId="Web-{BDB4054D-1D17-BA24-297E-412D99A8E512}" dt="2019-02-01T19:39:10.538" v="0"/>
          <ac:spMkLst>
            <pc:docMk/>
            <pc:sldMk cId="90082722" sldId="271"/>
            <ac:spMk id="3" creationId="{B78E9E3B-C7A1-4E29-944B-E5D3CFD4323D}"/>
          </ac:spMkLst>
        </pc:spChg>
      </pc:sldChg>
    </pc:docChg>
  </pc:docChgLst>
  <pc:docChgLst>
    <pc:chgData name="Song, Lixing" userId="d86a4794-d57c-4f6d-acee-3349d9d3edfc" providerId="ADAL" clId="{E1098B45-AB94-4F00-85CD-1AFC01B71551}"/>
    <pc:docChg chg="undo custSel addSld delSld modSld">
      <pc:chgData name="Song, Lixing" userId="d86a4794-d57c-4f6d-acee-3349d9d3edfc" providerId="ADAL" clId="{E1098B45-AB94-4F00-85CD-1AFC01B71551}" dt="2019-01-11T19:35:40.157" v="2495" actId="1076"/>
      <pc:docMkLst>
        <pc:docMk/>
      </pc:docMkLst>
      <pc:sldChg chg="delSp modSp">
        <pc:chgData name="Song, Lixing" userId="d86a4794-d57c-4f6d-acee-3349d9d3edfc" providerId="ADAL" clId="{E1098B45-AB94-4F00-85CD-1AFC01B71551}" dt="2019-01-10T18:09:14.933" v="2494" actId="478"/>
        <pc:sldMkLst>
          <pc:docMk/>
          <pc:sldMk cId="25011158" sldId="256"/>
        </pc:sldMkLst>
        <pc:spChg chg="mod">
          <ac:chgData name="Song, Lixing" userId="d86a4794-d57c-4f6d-acee-3349d9d3edfc" providerId="ADAL" clId="{E1098B45-AB94-4F00-85CD-1AFC01B71551}" dt="2019-01-09T22:02:40.715" v="33" actId="27636"/>
          <ac:spMkLst>
            <pc:docMk/>
            <pc:sldMk cId="25011158" sldId="256"/>
            <ac:spMk id="2" creationId="{6DDA001A-43E3-1449-893B-948F2BFF68B6}"/>
          </ac:spMkLst>
        </pc:spChg>
        <pc:spChg chg="del">
          <ac:chgData name="Song, Lixing" userId="d86a4794-d57c-4f6d-acee-3349d9d3edfc" providerId="ADAL" clId="{E1098B45-AB94-4F00-85CD-1AFC01B71551}" dt="2019-01-10T18:09:14.933" v="2494" actId="478"/>
          <ac:spMkLst>
            <pc:docMk/>
            <pc:sldMk cId="25011158" sldId="256"/>
            <ac:spMk id="5" creationId="{25AC140F-42F8-4847-81A4-723A83BF5DA5}"/>
          </ac:spMkLst>
        </pc:spChg>
      </pc:sldChg>
    </pc:docChg>
  </pc:docChgLst>
  <pc:docChgLst>
    <pc:chgData name="Song, Lixing" userId="d86a4794-d57c-4f6d-acee-3349d9d3edfc" providerId="ADAL" clId="{B621EC4A-9DD6-4162-8B9E-0206B88128B4}"/>
    <pc:docChg chg="undo custSel addSld delSld modSld sldOrd">
      <pc:chgData name="Song, Lixing" userId="d86a4794-d57c-4f6d-acee-3349d9d3edfc" providerId="ADAL" clId="{B621EC4A-9DD6-4162-8B9E-0206B88128B4}" dt="2019-02-05T19:07:06.539" v="1804" actId="207"/>
      <pc:docMkLst>
        <pc:docMk/>
      </pc:docMkLst>
      <pc:sldChg chg="modSp">
        <pc:chgData name="Song, Lixing" userId="d86a4794-d57c-4f6d-acee-3349d9d3edfc" providerId="ADAL" clId="{B621EC4A-9DD6-4162-8B9E-0206B88128B4}" dt="2019-02-05T17:34:32.496" v="1214" actId="20577"/>
        <pc:sldMkLst>
          <pc:docMk/>
          <pc:sldMk cId="25011158" sldId="256"/>
        </pc:sldMkLst>
        <pc:spChg chg="mod">
          <ac:chgData name="Song, Lixing" userId="d86a4794-d57c-4f6d-acee-3349d9d3edfc" providerId="ADAL" clId="{B621EC4A-9DD6-4162-8B9E-0206B88128B4}" dt="2019-02-05T17:34:32.496" v="1214" actId="20577"/>
          <ac:spMkLst>
            <pc:docMk/>
            <pc:sldMk cId="25011158" sldId="256"/>
            <ac:spMk id="2" creationId="{6DDA001A-43E3-1449-893B-948F2BFF68B6}"/>
          </ac:spMkLst>
        </pc:spChg>
      </pc:sldChg>
      <pc:sldChg chg="modSp">
        <pc:chgData name="Song, Lixing" userId="d86a4794-d57c-4f6d-acee-3349d9d3edfc" providerId="ADAL" clId="{B621EC4A-9DD6-4162-8B9E-0206B88128B4}" dt="2019-02-04T15:02:13.622" v="1191" actId="20577"/>
        <pc:sldMkLst>
          <pc:docMk/>
          <pc:sldMk cId="1379393564" sldId="257"/>
        </pc:sldMkLst>
        <pc:spChg chg="mod">
          <ac:chgData name="Song, Lixing" userId="d86a4794-d57c-4f6d-acee-3349d9d3edfc" providerId="ADAL" clId="{B621EC4A-9DD6-4162-8B9E-0206B88128B4}" dt="2019-02-04T15:02:13.622" v="1191" actId="20577"/>
          <ac:spMkLst>
            <pc:docMk/>
            <pc:sldMk cId="1379393564" sldId="257"/>
            <ac:spMk id="85" creationId="{00000000-0000-0000-0000-000000000000}"/>
          </ac:spMkLst>
        </pc:spChg>
      </pc:sldChg>
      <pc:sldChg chg="delSp modSp add ord">
        <pc:chgData name="Song, Lixing" userId="d86a4794-d57c-4f6d-acee-3349d9d3edfc" providerId="ADAL" clId="{B621EC4A-9DD6-4162-8B9E-0206B88128B4}" dt="2019-02-05T18:20:05.137" v="1775" actId="782"/>
        <pc:sldMkLst>
          <pc:docMk/>
          <pc:sldMk cId="1849891599" sldId="259"/>
        </pc:sldMkLst>
        <pc:graphicFrameChg chg="mod modGraphic">
          <ac:chgData name="Song, Lixing" userId="d86a4794-d57c-4f6d-acee-3349d9d3edfc" providerId="ADAL" clId="{B621EC4A-9DD6-4162-8B9E-0206B88128B4}" dt="2019-02-05T18:20:05.137" v="1775" actId="782"/>
          <ac:graphicFrameMkLst>
            <pc:docMk/>
            <pc:sldMk cId="1849891599" sldId="259"/>
            <ac:graphicFrameMk id="96" creationId="{00000000-0000-0000-0000-000000000000}"/>
          </ac:graphicFrameMkLst>
        </pc:graphicFrameChg>
        <pc:graphicFrameChg chg="del mod modGraphic">
          <ac:chgData name="Song, Lixing" userId="d86a4794-d57c-4f6d-acee-3349d9d3edfc" providerId="ADAL" clId="{B621EC4A-9DD6-4162-8B9E-0206B88128B4}" dt="2019-02-05T18:17:26.610" v="1716" actId="478"/>
          <ac:graphicFrameMkLst>
            <pc:docMk/>
            <pc:sldMk cId="1849891599" sldId="259"/>
            <ac:graphicFrameMk id="98" creationId="{00000000-0000-0000-0000-000000000000}"/>
          </ac:graphicFrameMkLst>
        </pc:graphicFrameChg>
      </pc:sldChg>
      <pc:sldChg chg="addSp delSp modSp add del ord">
        <pc:chgData name="Song, Lixing" userId="d86a4794-d57c-4f6d-acee-3349d9d3edfc" providerId="ADAL" clId="{B621EC4A-9DD6-4162-8B9E-0206B88128B4}" dt="2019-02-04T15:02:28.020" v="1194" actId="2696"/>
        <pc:sldMkLst>
          <pc:docMk/>
          <pc:sldMk cId="2433285470" sldId="260"/>
        </pc:sldMkLst>
        <pc:spChg chg="del">
          <ac:chgData name="Song, Lixing" userId="d86a4794-d57c-4f6d-acee-3349d9d3edfc" providerId="ADAL" clId="{B621EC4A-9DD6-4162-8B9E-0206B88128B4}" dt="2019-02-01T00:35:08.641" v="159" actId="20577"/>
          <ac:spMkLst>
            <pc:docMk/>
            <pc:sldMk cId="2433285470" sldId="260"/>
            <ac:spMk id="2" creationId="{A658AD92-F449-4C48-B421-5D2C91AB4319}"/>
          </ac:spMkLst>
        </pc:spChg>
        <pc:spChg chg="del">
          <ac:chgData name="Song, Lixing" userId="d86a4794-d57c-4f6d-acee-3349d9d3edfc" providerId="ADAL" clId="{B621EC4A-9DD6-4162-8B9E-0206B88128B4}" dt="2019-02-01T00:35:08.641" v="159" actId="20577"/>
          <ac:spMkLst>
            <pc:docMk/>
            <pc:sldMk cId="2433285470" sldId="260"/>
            <ac:spMk id="3" creationId="{14FB0E5D-B0E7-4FC5-A8E3-3F9767F17FCF}"/>
          </ac:spMkLst>
        </pc:spChg>
        <pc:spChg chg="add mod">
          <ac:chgData name="Song, Lixing" userId="d86a4794-d57c-4f6d-acee-3349d9d3edfc" providerId="ADAL" clId="{B621EC4A-9DD6-4162-8B9E-0206B88128B4}" dt="2019-02-01T00:37:21.740" v="207" actId="20577"/>
          <ac:spMkLst>
            <pc:docMk/>
            <pc:sldMk cId="2433285470" sldId="260"/>
            <ac:spMk id="4" creationId="{C27C973E-C205-4533-A1C2-EB8AAA982DC3}"/>
          </ac:spMkLst>
        </pc:spChg>
        <pc:spChg chg="add mod">
          <ac:chgData name="Song, Lixing" userId="d86a4794-d57c-4f6d-acee-3349d9d3edfc" providerId="ADAL" clId="{B621EC4A-9DD6-4162-8B9E-0206B88128B4}" dt="2019-02-01T00:35:08.641" v="159" actId="20577"/>
          <ac:spMkLst>
            <pc:docMk/>
            <pc:sldMk cId="2433285470" sldId="260"/>
            <ac:spMk id="5" creationId="{972FFD38-CAB6-4A27-A9B5-5A06150C227B}"/>
          </ac:spMkLst>
        </pc:spChg>
        <pc:spChg chg="add mod">
          <ac:chgData name="Song, Lixing" userId="d86a4794-d57c-4f6d-acee-3349d9d3edfc" providerId="ADAL" clId="{B621EC4A-9DD6-4162-8B9E-0206B88128B4}" dt="2019-02-01T00:40:03.639" v="249" actId="20577"/>
          <ac:spMkLst>
            <pc:docMk/>
            <pc:sldMk cId="2433285470" sldId="260"/>
            <ac:spMk id="6" creationId="{B0DA01C8-F3CD-46E6-B3AC-D9290B74C946}"/>
          </ac:spMkLst>
        </pc:spChg>
      </pc:sldChg>
      <pc:sldChg chg="modSp add del">
        <pc:chgData name="Song, Lixing" userId="d86a4794-d57c-4f6d-acee-3349d9d3edfc" providerId="ADAL" clId="{B621EC4A-9DD6-4162-8B9E-0206B88128B4}" dt="2019-02-04T15:02:24.371" v="1193" actId="2696"/>
        <pc:sldMkLst>
          <pc:docMk/>
          <pc:sldMk cId="1943400048" sldId="262"/>
        </pc:sldMkLst>
        <pc:spChg chg="mod">
          <ac:chgData name="Song, Lixing" userId="d86a4794-d57c-4f6d-acee-3349d9d3edfc" providerId="ADAL" clId="{B621EC4A-9DD6-4162-8B9E-0206B88128B4}" dt="2019-02-01T00:37:01.741" v="196" actId="14100"/>
          <ac:spMkLst>
            <pc:docMk/>
            <pc:sldMk cId="1943400048" sldId="262"/>
            <ac:spMk id="126" creationId="{00000000-0000-0000-0000-000000000000}"/>
          </ac:spMkLst>
        </pc:spChg>
        <pc:spChg chg="mod">
          <ac:chgData name="Song, Lixing" userId="d86a4794-d57c-4f6d-acee-3349d9d3edfc" providerId="ADAL" clId="{B621EC4A-9DD6-4162-8B9E-0206B88128B4}" dt="2019-02-01T00:39:54.916" v="245" actId="14100"/>
          <ac:spMkLst>
            <pc:docMk/>
            <pc:sldMk cId="1943400048" sldId="262"/>
            <ac:spMk id="127" creationId="{00000000-0000-0000-0000-000000000000}"/>
          </ac:spMkLst>
        </pc:spChg>
      </pc:sldChg>
      <pc:sldChg chg="modSp add del">
        <pc:chgData name="Song, Lixing" userId="d86a4794-d57c-4f6d-acee-3349d9d3edfc" providerId="ADAL" clId="{B621EC4A-9DD6-4162-8B9E-0206B88128B4}" dt="2019-02-04T15:02:24.368" v="1192" actId="2696"/>
        <pc:sldMkLst>
          <pc:docMk/>
          <pc:sldMk cId="150876317" sldId="265"/>
        </pc:sldMkLst>
        <pc:spChg chg="mod">
          <ac:chgData name="Song, Lixing" userId="d86a4794-d57c-4f6d-acee-3349d9d3edfc" providerId="ADAL" clId="{B621EC4A-9DD6-4162-8B9E-0206B88128B4}" dt="2019-02-01T00:38:32.140" v="221" actId="5793"/>
          <ac:spMkLst>
            <pc:docMk/>
            <pc:sldMk cId="150876317" sldId="265"/>
            <ac:spMk id="145" creationId="{00000000-0000-0000-0000-000000000000}"/>
          </ac:spMkLst>
        </pc:spChg>
      </pc:sldChg>
      <pc:sldChg chg="addSp modSp add modAnim">
        <pc:chgData name="Song, Lixing" userId="d86a4794-d57c-4f6d-acee-3349d9d3edfc" providerId="ADAL" clId="{B621EC4A-9DD6-4162-8B9E-0206B88128B4}" dt="2019-02-05T19:07:06.539" v="1804" actId="207"/>
        <pc:sldMkLst>
          <pc:docMk/>
          <pc:sldMk cId="3361883612" sldId="266"/>
        </pc:sldMkLst>
        <pc:spChg chg="add mod">
          <ac:chgData name="Song, Lixing" userId="d86a4794-d57c-4f6d-acee-3349d9d3edfc" providerId="ADAL" clId="{B621EC4A-9DD6-4162-8B9E-0206B88128B4}" dt="2019-02-05T19:07:06.539" v="1804" actId="207"/>
          <ac:spMkLst>
            <pc:docMk/>
            <pc:sldMk cId="3361883612" sldId="266"/>
            <ac:spMk id="5" creationId="{9242F83D-B636-4A81-A957-C0B2A287EFA2}"/>
          </ac:spMkLst>
        </pc:spChg>
        <pc:picChg chg="add mod">
          <ac:chgData name="Song, Lixing" userId="d86a4794-d57c-4f6d-acee-3349d9d3edfc" providerId="ADAL" clId="{B621EC4A-9DD6-4162-8B9E-0206B88128B4}" dt="2019-02-01T00:49:28.545" v="253" actId="1076"/>
          <ac:picMkLst>
            <pc:docMk/>
            <pc:sldMk cId="3361883612" sldId="266"/>
            <ac:picMk id="4" creationId="{DAD74AA8-AF8A-46FE-8279-1E26B7300B0F}"/>
          </ac:picMkLst>
        </pc:picChg>
      </pc:sldChg>
      <pc:sldChg chg="addSp delSp modSp add modTransition modAnim">
        <pc:chgData name="Song, Lixing" userId="d86a4794-d57c-4f6d-acee-3349d9d3edfc" providerId="ADAL" clId="{B621EC4A-9DD6-4162-8B9E-0206B88128B4}" dt="2019-02-04T15:02:43.272" v="1195"/>
        <pc:sldMkLst>
          <pc:docMk/>
          <pc:sldMk cId="4004797138" sldId="267"/>
        </pc:sldMkLst>
        <pc:spChg chg="mod">
          <ac:chgData name="Song, Lixing" userId="d86a4794-d57c-4f6d-acee-3349d9d3edfc" providerId="ADAL" clId="{B621EC4A-9DD6-4162-8B9E-0206B88128B4}" dt="2019-02-01T01:12:27.495" v="420" actId="20577"/>
          <ac:spMkLst>
            <pc:docMk/>
            <pc:sldMk cId="4004797138" sldId="267"/>
            <ac:spMk id="2" creationId="{F67B5777-2377-4FE9-BF33-9D9142280A75}"/>
          </ac:spMkLst>
        </pc:spChg>
        <pc:spChg chg="mod">
          <ac:chgData name="Song, Lixing" userId="d86a4794-d57c-4f6d-acee-3349d9d3edfc" providerId="ADAL" clId="{B621EC4A-9DD6-4162-8B9E-0206B88128B4}" dt="2019-02-01T01:12:31.244" v="421" actId="1076"/>
          <ac:spMkLst>
            <pc:docMk/>
            <pc:sldMk cId="4004797138" sldId="267"/>
            <ac:spMk id="3" creationId="{0C6D1FEF-F846-44B1-9FBE-41E94EDBB152}"/>
          </ac:spMkLst>
        </pc:spChg>
        <pc:spChg chg="add mod">
          <ac:chgData name="Song, Lixing" userId="d86a4794-d57c-4f6d-acee-3349d9d3edfc" providerId="ADAL" clId="{B621EC4A-9DD6-4162-8B9E-0206B88128B4}" dt="2019-02-01T01:14:42.304" v="525" actId="20577"/>
          <ac:spMkLst>
            <pc:docMk/>
            <pc:sldMk cId="4004797138" sldId="267"/>
            <ac:spMk id="6" creationId="{53F0B87E-079B-404F-B933-24E656D4D414}"/>
          </ac:spMkLst>
        </pc:spChg>
        <pc:picChg chg="add del mod">
          <ac:chgData name="Song, Lixing" userId="d86a4794-d57c-4f6d-acee-3349d9d3edfc" providerId="ADAL" clId="{B621EC4A-9DD6-4162-8B9E-0206B88128B4}" dt="2019-02-01T01:07:06.072" v="278" actId="478"/>
          <ac:picMkLst>
            <pc:docMk/>
            <pc:sldMk cId="4004797138" sldId="267"/>
            <ac:picMk id="4" creationId="{5F397C0D-7520-485E-A681-5C5E7B115804}"/>
          </ac:picMkLst>
        </pc:picChg>
        <pc:picChg chg="add mod">
          <ac:chgData name="Song, Lixing" userId="d86a4794-d57c-4f6d-acee-3349d9d3edfc" providerId="ADAL" clId="{B621EC4A-9DD6-4162-8B9E-0206B88128B4}" dt="2019-02-01T01:12:34.740" v="422" actId="1076"/>
          <ac:picMkLst>
            <pc:docMk/>
            <pc:sldMk cId="4004797138" sldId="267"/>
            <ac:picMk id="5" creationId="{664865E5-4AB6-43C6-93B1-3E4D0F1F091D}"/>
          </ac:picMkLst>
        </pc:picChg>
      </pc:sldChg>
      <pc:sldChg chg="addSp delSp modSp add modTransition modAnim">
        <pc:chgData name="Song, Lixing" userId="d86a4794-d57c-4f6d-acee-3349d9d3edfc" providerId="ADAL" clId="{B621EC4A-9DD6-4162-8B9E-0206B88128B4}" dt="2019-02-04T15:02:43.272" v="1195"/>
        <pc:sldMkLst>
          <pc:docMk/>
          <pc:sldMk cId="3609389694" sldId="268"/>
        </pc:sldMkLst>
        <pc:spChg chg="mod">
          <ac:chgData name="Song, Lixing" userId="d86a4794-d57c-4f6d-acee-3349d9d3edfc" providerId="ADAL" clId="{B621EC4A-9DD6-4162-8B9E-0206B88128B4}" dt="2019-02-01T01:15:09.537" v="535" actId="20577"/>
          <ac:spMkLst>
            <pc:docMk/>
            <pc:sldMk cId="3609389694" sldId="268"/>
            <ac:spMk id="2" creationId="{BA68D688-F6AB-4057-8891-84DDE9EC3176}"/>
          </ac:spMkLst>
        </pc:spChg>
        <pc:spChg chg="del mod">
          <ac:chgData name="Song, Lixing" userId="d86a4794-d57c-4f6d-acee-3349d9d3edfc" providerId="ADAL" clId="{B621EC4A-9DD6-4162-8B9E-0206B88128B4}" dt="2019-02-01T01:17:30.438" v="547"/>
          <ac:spMkLst>
            <pc:docMk/>
            <pc:sldMk cId="3609389694" sldId="268"/>
            <ac:spMk id="3" creationId="{ACA6BEAB-3967-484A-880E-2502602B1C64}"/>
          </ac:spMkLst>
        </pc:spChg>
        <pc:picChg chg="add del mod">
          <ac:chgData name="Song, Lixing" userId="d86a4794-d57c-4f6d-acee-3349d9d3edfc" providerId="ADAL" clId="{B621EC4A-9DD6-4162-8B9E-0206B88128B4}" dt="2019-02-01T01:15:45.976" v="539" actId="478"/>
          <ac:picMkLst>
            <pc:docMk/>
            <pc:sldMk cId="3609389694" sldId="268"/>
            <ac:picMk id="4" creationId="{87983294-2BCA-443D-8B34-4EFC94DB5377}"/>
          </ac:picMkLst>
        </pc:picChg>
        <pc:picChg chg="add del mod">
          <ac:chgData name="Song, Lixing" userId="d86a4794-d57c-4f6d-acee-3349d9d3edfc" providerId="ADAL" clId="{B621EC4A-9DD6-4162-8B9E-0206B88128B4}" dt="2019-02-01T01:15:49.527" v="542" actId="478"/>
          <ac:picMkLst>
            <pc:docMk/>
            <pc:sldMk cId="3609389694" sldId="268"/>
            <ac:picMk id="5" creationId="{5A9B39F3-BCEE-4C3E-A1D6-29030BBD8D1E}"/>
          </ac:picMkLst>
        </pc:picChg>
        <pc:picChg chg="add mod">
          <ac:chgData name="Song, Lixing" userId="d86a4794-d57c-4f6d-acee-3349d9d3edfc" providerId="ADAL" clId="{B621EC4A-9DD6-4162-8B9E-0206B88128B4}" dt="2019-02-01T01:19:36.968" v="558" actId="14100"/>
          <ac:picMkLst>
            <pc:docMk/>
            <pc:sldMk cId="3609389694" sldId="268"/>
            <ac:picMk id="6" creationId="{ED662DFE-A00B-43C5-8A7C-31617D57F96A}"/>
          </ac:picMkLst>
        </pc:picChg>
        <pc:picChg chg="add mod">
          <ac:chgData name="Song, Lixing" userId="d86a4794-d57c-4f6d-acee-3349d9d3edfc" providerId="ADAL" clId="{B621EC4A-9DD6-4162-8B9E-0206B88128B4}" dt="2019-02-01T01:17:45.152" v="551" actId="1076"/>
          <ac:picMkLst>
            <pc:docMk/>
            <pc:sldMk cId="3609389694" sldId="268"/>
            <ac:picMk id="7" creationId="{4589A303-A26E-432A-A712-BC2932B6D413}"/>
          </ac:picMkLst>
        </pc:picChg>
        <pc:picChg chg="add mod">
          <ac:chgData name="Song, Lixing" userId="d86a4794-d57c-4f6d-acee-3349d9d3edfc" providerId="ADAL" clId="{B621EC4A-9DD6-4162-8B9E-0206B88128B4}" dt="2019-02-01T01:18:09.196" v="553" actId="1076"/>
          <ac:picMkLst>
            <pc:docMk/>
            <pc:sldMk cId="3609389694" sldId="268"/>
            <ac:picMk id="8" creationId="{3BF9D281-AD20-4053-8DA3-C1806A989331}"/>
          </ac:picMkLst>
        </pc:picChg>
        <pc:picChg chg="add mod">
          <ac:chgData name="Song, Lixing" userId="d86a4794-d57c-4f6d-acee-3349d9d3edfc" providerId="ADAL" clId="{B621EC4A-9DD6-4162-8B9E-0206B88128B4}" dt="2019-02-01T01:19:41.880" v="561" actId="1076"/>
          <ac:picMkLst>
            <pc:docMk/>
            <pc:sldMk cId="3609389694" sldId="268"/>
            <ac:picMk id="9" creationId="{EC22362C-6D3D-451B-83ED-ADDEA9C509AB}"/>
          </ac:picMkLst>
        </pc:picChg>
      </pc:sldChg>
      <pc:sldChg chg="addSp modSp add">
        <pc:chgData name="Song, Lixing" userId="d86a4794-d57c-4f6d-acee-3349d9d3edfc" providerId="ADAL" clId="{B621EC4A-9DD6-4162-8B9E-0206B88128B4}" dt="2019-02-01T01:58:35.545" v="613" actId="1076"/>
        <pc:sldMkLst>
          <pc:docMk/>
          <pc:sldMk cId="4235100549" sldId="269"/>
        </pc:sldMkLst>
        <pc:spChg chg="mod">
          <ac:chgData name="Song, Lixing" userId="d86a4794-d57c-4f6d-acee-3349d9d3edfc" providerId="ADAL" clId="{B621EC4A-9DD6-4162-8B9E-0206B88128B4}" dt="2019-02-01T01:58:29.357" v="611" actId="20577"/>
          <ac:spMkLst>
            <pc:docMk/>
            <pc:sldMk cId="4235100549" sldId="269"/>
            <ac:spMk id="2" creationId="{E799BBED-667B-4258-99A0-DE6E849684C5}"/>
          </ac:spMkLst>
        </pc:spChg>
        <pc:picChg chg="add mod">
          <ac:chgData name="Song, Lixing" userId="d86a4794-d57c-4f6d-acee-3349d9d3edfc" providerId="ADAL" clId="{B621EC4A-9DD6-4162-8B9E-0206B88128B4}" dt="2019-02-01T01:58:35.545" v="613" actId="1076"/>
          <ac:picMkLst>
            <pc:docMk/>
            <pc:sldMk cId="4235100549" sldId="269"/>
            <ac:picMk id="4" creationId="{51DAC692-7515-44F4-9C6E-EE057D75D91E}"/>
          </ac:picMkLst>
        </pc:picChg>
      </pc:sldChg>
      <pc:sldChg chg="modSp add">
        <pc:chgData name="Song, Lixing" userId="d86a4794-d57c-4f6d-acee-3349d9d3edfc" providerId="ADAL" clId="{B621EC4A-9DD6-4162-8B9E-0206B88128B4}" dt="2019-02-01T02:06:41.606" v="1059" actId="20577"/>
        <pc:sldMkLst>
          <pc:docMk/>
          <pc:sldMk cId="3979940584" sldId="270"/>
        </pc:sldMkLst>
        <pc:spChg chg="mod">
          <ac:chgData name="Song, Lixing" userId="d86a4794-d57c-4f6d-acee-3349d9d3edfc" providerId="ADAL" clId="{B621EC4A-9DD6-4162-8B9E-0206B88128B4}" dt="2019-02-01T01:59:35.183" v="635" actId="20577"/>
          <ac:spMkLst>
            <pc:docMk/>
            <pc:sldMk cId="3979940584" sldId="270"/>
            <ac:spMk id="2" creationId="{668A62B1-ED9E-4D98-A234-37B7BF286513}"/>
          </ac:spMkLst>
        </pc:spChg>
        <pc:spChg chg="mod">
          <ac:chgData name="Song, Lixing" userId="d86a4794-d57c-4f6d-acee-3349d9d3edfc" providerId="ADAL" clId="{B621EC4A-9DD6-4162-8B9E-0206B88128B4}" dt="2019-02-01T02:06:41.606" v="1059" actId="20577"/>
          <ac:spMkLst>
            <pc:docMk/>
            <pc:sldMk cId="3979940584" sldId="270"/>
            <ac:spMk id="3" creationId="{86418B1D-8F95-4740-BEC1-7DC17F97FC0C}"/>
          </ac:spMkLst>
        </pc:spChg>
      </pc:sldChg>
      <pc:sldChg chg="addSp modSp add">
        <pc:chgData name="Song, Lixing" userId="d86a4794-d57c-4f6d-acee-3349d9d3edfc" providerId="ADAL" clId="{B621EC4A-9DD6-4162-8B9E-0206B88128B4}" dt="2019-02-01T02:07:21.706" v="1089" actId="1076"/>
        <pc:sldMkLst>
          <pc:docMk/>
          <pc:sldMk cId="90082722" sldId="271"/>
        </pc:sldMkLst>
        <pc:spChg chg="mod">
          <ac:chgData name="Song, Lixing" userId="d86a4794-d57c-4f6d-acee-3349d9d3edfc" providerId="ADAL" clId="{B621EC4A-9DD6-4162-8B9E-0206B88128B4}" dt="2019-02-01T02:07:12.217" v="1087" actId="20577"/>
          <ac:spMkLst>
            <pc:docMk/>
            <pc:sldMk cId="90082722" sldId="271"/>
            <ac:spMk id="2" creationId="{08518CFF-45FA-410D-973D-2D8967033D05}"/>
          </ac:spMkLst>
        </pc:spChg>
        <pc:spChg chg="add mod">
          <ac:chgData name="Song, Lixing" userId="d86a4794-d57c-4f6d-acee-3349d9d3edfc" providerId="ADAL" clId="{B621EC4A-9DD6-4162-8B9E-0206B88128B4}" dt="2019-02-01T02:07:21.706" v="1089" actId="1076"/>
          <ac:spMkLst>
            <pc:docMk/>
            <pc:sldMk cId="90082722" sldId="271"/>
            <ac:spMk id="4" creationId="{41B0BEAD-B9CC-4C22-9D65-6E4DF946C241}"/>
          </ac:spMkLst>
        </pc:spChg>
        <pc:spChg chg="add mod">
          <ac:chgData name="Song, Lixing" userId="d86a4794-d57c-4f6d-acee-3349d9d3edfc" providerId="ADAL" clId="{B621EC4A-9DD6-4162-8B9E-0206B88128B4}" dt="2019-02-01T02:07:21.706" v="1089" actId="1076"/>
          <ac:spMkLst>
            <pc:docMk/>
            <pc:sldMk cId="90082722" sldId="271"/>
            <ac:spMk id="5" creationId="{FFDD8258-9101-478E-890E-8F835658C6F5}"/>
          </ac:spMkLst>
        </pc:spChg>
        <pc:spChg chg="add mod">
          <ac:chgData name="Song, Lixing" userId="d86a4794-d57c-4f6d-acee-3349d9d3edfc" providerId="ADAL" clId="{B621EC4A-9DD6-4162-8B9E-0206B88128B4}" dt="2019-02-01T02:07:21.706" v="1089" actId="1076"/>
          <ac:spMkLst>
            <pc:docMk/>
            <pc:sldMk cId="90082722" sldId="271"/>
            <ac:spMk id="6" creationId="{DEE512CA-112F-4261-B81B-0DC6E11903CB}"/>
          </ac:spMkLst>
        </pc:spChg>
        <pc:spChg chg="add mod">
          <ac:chgData name="Song, Lixing" userId="d86a4794-d57c-4f6d-acee-3349d9d3edfc" providerId="ADAL" clId="{B621EC4A-9DD6-4162-8B9E-0206B88128B4}" dt="2019-02-01T02:07:21.706" v="1089" actId="1076"/>
          <ac:spMkLst>
            <pc:docMk/>
            <pc:sldMk cId="90082722" sldId="271"/>
            <ac:spMk id="7" creationId="{7BEB6F67-1813-47CA-B437-A53B9F200C20}"/>
          </ac:spMkLst>
        </pc:spChg>
        <pc:spChg chg="add mod">
          <ac:chgData name="Song, Lixing" userId="d86a4794-d57c-4f6d-acee-3349d9d3edfc" providerId="ADAL" clId="{B621EC4A-9DD6-4162-8B9E-0206B88128B4}" dt="2019-02-01T02:07:21.706" v="1089" actId="1076"/>
          <ac:spMkLst>
            <pc:docMk/>
            <pc:sldMk cId="90082722" sldId="271"/>
            <ac:spMk id="13" creationId="{3FC2CA13-930F-4C1E-BF68-CE8DE1F1BDE5}"/>
          </ac:spMkLst>
        </pc:spChg>
        <pc:spChg chg="add mod">
          <ac:chgData name="Song, Lixing" userId="d86a4794-d57c-4f6d-acee-3349d9d3edfc" providerId="ADAL" clId="{B621EC4A-9DD6-4162-8B9E-0206B88128B4}" dt="2019-02-01T02:07:21.706" v="1089" actId="1076"/>
          <ac:spMkLst>
            <pc:docMk/>
            <pc:sldMk cId="90082722" sldId="271"/>
            <ac:spMk id="14" creationId="{DB0BF59F-D3B1-4D7A-9CE7-4315F8EFB51E}"/>
          </ac:spMkLst>
        </pc:spChg>
        <pc:spChg chg="add mod">
          <ac:chgData name="Song, Lixing" userId="d86a4794-d57c-4f6d-acee-3349d9d3edfc" providerId="ADAL" clId="{B621EC4A-9DD6-4162-8B9E-0206B88128B4}" dt="2019-02-01T02:07:21.706" v="1089" actId="1076"/>
          <ac:spMkLst>
            <pc:docMk/>
            <pc:sldMk cId="90082722" sldId="271"/>
            <ac:spMk id="15" creationId="{68F2042C-713F-4D32-936C-A9A4F9DACFF3}"/>
          </ac:spMkLst>
        </pc:spChg>
        <pc:spChg chg="add mod">
          <ac:chgData name="Song, Lixing" userId="d86a4794-d57c-4f6d-acee-3349d9d3edfc" providerId="ADAL" clId="{B621EC4A-9DD6-4162-8B9E-0206B88128B4}" dt="2019-02-01T02:07:21.706" v="1089" actId="1076"/>
          <ac:spMkLst>
            <pc:docMk/>
            <pc:sldMk cId="90082722" sldId="271"/>
            <ac:spMk id="16" creationId="{EAF2F58E-C0C1-42D4-A9CE-090CBB12F0E8}"/>
          </ac:spMkLst>
        </pc:spChg>
        <pc:spChg chg="add mod">
          <ac:chgData name="Song, Lixing" userId="d86a4794-d57c-4f6d-acee-3349d9d3edfc" providerId="ADAL" clId="{B621EC4A-9DD6-4162-8B9E-0206B88128B4}" dt="2019-02-01T02:07:21.706" v="1089" actId="1076"/>
          <ac:spMkLst>
            <pc:docMk/>
            <pc:sldMk cId="90082722" sldId="271"/>
            <ac:spMk id="17" creationId="{8E491CD6-A942-4B6F-9BFD-DFDFE39066C4}"/>
          </ac:spMkLst>
        </pc:spChg>
        <pc:spChg chg="add mod">
          <ac:chgData name="Song, Lixing" userId="d86a4794-d57c-4f6d-acee-3349d9d3edfc" providerId="ADAL" clId="{B621EC4A-9DD6-4162-8B9E-0206B88128B4}" dt="2019-02-01T02:07:21.706" v="1089" actId="1076"/>
          <ac:spMkLst>
            <pc:docMk/>
            <pc:sldMk cId="90082722" sldId="271"/>
            <ac:spMk id="18" creationId="{7ABA06F9-5CBE-4E22-A087-CE58D7A3D981}"/>
          </ac:spMkLst>
        </pc:spChg>
        <pc:spChg chg="add mod">
          <ac:chgData name="Song, Lixing" userId="d86a4794-d57c-4f6d-acee-3349d9d3edfc" providerId="ADAL" clId="{B621EC4A-9DD6-4162-8B9E-0206B88128B4}" dt="2019-02-01T02:07:21.706" v="1089" actId="1076"/>
          <ac:spMkLst>
            <pc:docMk/>
            <pc:sldMk cId="90082722" sldId="271"/>
            <ac:spMk id="19" creationId="{62F1A7AD-A087-4023-AD74-B7A3D09BC4EC}"/>
          </ac:spMkLst>
        </pc:spChg>
        <pc:spChg chg="add mod">
          <ac:chgData name="Song, Lixing" userId="d86a4794-d57c-4f6d-acee-3349d9d3edfc" providerId="ADAL" clId="{B621EC4A-9DD6-4162-8B9E-0206B88128B4}" dt="2019-02-01T02:07:21.706" v="1089" actId="1076"/>
          <ac:spMkLst>
            <pc:docMk/>
            <pc:sldMk cId="90082722" sldId="271"/>
            <ac:spMk id="20" creationId="{0917468B-2108-42D3-8449-40705CC854A1}"/>
          </ac:spMkLst>
        </pc:spChg>
        <pc:spChg chg="add mod">
          <ac:chgData name="Song, Lixing" userId="d86a4794-d57c-4f6d-acee-3349d9d3edfc" providerId="ADAL" clId="{B621EC4A-9DD6-4162-8B9E-0206B88128B4}" dt="2019-02-01T02:07:21.706" v="1089" actId="1076"/>
          <ac:spMkLst>
            <pc:docMk/>
            <pc:sldMk cId="90082722" sldId="271"/>
            <ac:spMk id="21" creationId="{1BE8F5A9-0B93-494F-A6B5-0A10B6B3ACB3}"/>
          </ac:spMkLst>
        </pc:spChg>
        <pc:spChg chg="add mod">
          <ac:chgData name="Song, Lixing" userId="d86a4794-d57c-4f6d-acee-3349d9d3edfc" providerId="ADAL" clId="{B621EC4A-9DD6-4162-8B9E-0206B88128B4}" dt="2019-02-01T02:07:21.706" v="1089" actId="1076"/>
          <ac:spMkLst>
            <pc:docMk/>
            <pc:sldMk cId="90082722" sldId="271"/>
            <ac:spMk id="22" creationId="{D0B9CC3A-50AA-4531-B8F8-F00B06FCD7B6}"/>
          </ac:spMkLst>
        </pc:spChg>
        <pc:spChg chg="add mod">
          <ac:chgData name="Song, Lixing" userId="d86a4794-d57c-4f6d-acee-3349d9d3edfc" providerId="ADAL" clId="{B621EC4A-9DD6-4162-8B9E-0206B88128B4}" dt="2019-02-01T02:07:21.706" v="1089" actId="1076"/>
          <ac:spMkLst>
            <pc:docMk/>
            <pc:sldMk cId="90082722" sldId="271"/>
            <ac:spMk id="23" creationId="{A1AC2331-A268-4207-B683-936F86659B64}"/>
          </ac:spMkLst>
        </pc:spChg>
        <pc:spChg chg="add mod">
          <ac:chgData name="Song, Lixing" userId="d86a4794-d57c-4f6d-acee-3349d9d3edfc" providerId="ADAL" clId="{B621EC4A-9DD6-4162-8B9E-0206B88128B4}" dt="2019-02-01T02:07:21.706" v="1089" actId="1076"/>
          <ac:spMkLst>
            <pc:docMk/>
            <pc:sldMk cId="90082722" sldId="271"/>
            <ac:spMk id="24" creationId="{1B6D2BDB-09E6-43EE-9F2F-DBFFA65A1357}"/>
          </ac:spMkLst>
        </pc:spChg>
        <pc:spChg chg="add mod">
          <ac:chgData name="Song, Lixing" userId="d86a4794-d57c-4f6d-acee-3349d9d3edfc" providerId="ADAL" clId="{B621EC4A-9DD6-4162-8B9E-0206B88128B4}" dt="2019-02-01T02:07:21.706" v="1089" actId="1076"/>
          <ac:spMkLst>
            <pc:docMk/>
            <pc:sldMk cId="90082722" sldId="271"/>
            <ac:spMk id="25" creationId="{E7F196F8-45AF-4BAE-9F39-77908ECB1F0C}"/>
          </ac:spMkLst>
        </pc:spChg>
        <pc:spChg chg="add mod">
          <ac:chgData name="Song, Lixing" userId="d86a4794-d57c-4f6d-acee-3349d9d3edfc" providerId="ADAL" clId="{B621EC4A-9DD6-4162-8B9E-0206B88128B4}" dt="2019-02-01T02:07:21.706" v="1089" actId="1076"/>
          <ac:spMkLst>
            <pc:docMk/>
            <pc:sldMk cId="90082722" sldId="271"/>
            <ac:spMk id="26" creationId="{2440FE97-60CB-4379-91EF-87B732865108}"/>
          </ac:spMkLst>
        </pc:spChg>
        <pc:spChg chg="add mod">
          <ac:chgData name="Song, Lixing" userId="d86a4794-d57c-4f6d-acee-3349d9d3edfc" providerId="ADAL" clId="{B621EC4A-9DD6-4162-8B9E-0206B88128B4}" dt="2019-02-01T02:07:21.706" v="1089" actId="1076"/>
          <ac:spMkLst>
            <pc:docMk/>
            <pc:sldMk cId="90082722" sldId="271"/>
            <ac:spMk id="27" creationId="{629DA2C8-D073-459C-B765-17D77CDB0DD7}"/>
          </ac:spMkLst>
        </pc:spChg>
        <pc:spChg chg="add mod">
          <ac:chgData name="Song, Lixing" userId="d86a4794-d57c-4f6d-acee-3349d9d3edfc" providerId="ADAL" clId="{B621EC4A-9DD6-4162-8B9E-0206B88128B4}" dt="2019-02-01T02:07:21.706" v="1089" actId="1076"/>
          <ac:spMkLst>
            <pc:docMk/>
            <pc:sldMk cId="90082722" sldId="271"/>
            <ac:spMk id="28" creationId="{333103CA-496F-4F10-AA5F-564325384B8D}"/>
          </ac:spMkLst>
        </pc:spChg>
        <pc:spChg chg="add mod">
          <ac:chgData name="Song, Lixing" userId="d86a4794-d57c-4f6d-acee-3349d9d3edfc" providerId="ADAL" clId="{B621EC4A-9DD6-4162-8B9E-0206B88128B4}" dt="2019-02-01T02:07:21.706" v="1089" actId="1076"/>
          <ac:spMkLst>
            <pc:docMk/>
            <pc:sldMk cId="90082722" sldId="271"/>
            <ac:spMk id="29" creationId="{A1A43188-98DF-46F1-A664-E24376F8FD9F}"/>
          </ac:spMkLst>
        </pc:spChg>
        <pc:spChg chg="add mod">
          <ac:chgData name="Song, Lixing" userId="d86a4794-d57c-4f6d-acee-3349d9d3edfc" providerId="ADAL" clId="{B621EC4A-9DD6-4162-8B9E-0206B88128B4}" dt="2019-02-01T02:07:21.706" v="1089" actId="1076"/>
          <ac:spMkLst>
            <pc:docMk/>
            <pc:sldMk cId="90082722" sldId="271"/>
            <ac:spMk id="30" creationId="{1CDE0F4A-3D9B-4DD2-89B8-A9A5BCD3A128}"/>
          </ac:spMkLst>
        </pc:spChg>
        <pc:spChg chg="add mod">
          <ac:chgData name="Song, Lixing" userId="d86a4794-d57c-4f6d-acee-3349d9d3edfc" providerId="ADAL" clId="{B621EC4A-9DD6-4162-8B9E-0206B88128B4}" dt="2019-02-01T02:07:21.706" v="1089" actId="1076"/>
          <ac:spMkLst>
            <pc:docMk/>
            <pc:sldMk cId="90082722" sldId="271"/>
            <ac:spMk id="31" creationId="{14BCC62F-FD8A-43FE-A8C4-C3D5F43CAC06}"/>
          </ac:spMkLst>
        </pc:spChg>
        <pc:spChg chg="add mod">
          <ac:chgData name="Song, Lixing" userId="d86a4794-d57c-4f6d-acee-3349d9d3edfc" providerId="ADAL" clId="{B621EC4A-9DD6-4162-8B9E-0206B88128B4}" dt="2019-02-01T02:07:21.706" v="1089" actId="1076"/>
          <ac:spMkLst>
            <pc:docMk/>
            <pc:sldMk cId="90082722" sldId="271"/>
            <ac:spMk id="32" creationId="{C32C7A70-06F8-43FF-A5C6-E719E3764BE3}"/>
          </ac:spMkLst>
        </pc:spChg>
        <pc:spChg chg="add mod">
          <ac:chgData name="Song, Lixing" userId="d86a4794-d57c-4f6d-acee-3349d9d3edfc" providerId="ADAL" clId="{B621EC4A-9DD6-4162-8B9E-0206B88128B4}" dt="2019-02-01T02:07:21.706" v="1089" actId="1076"/>
          <ac:spMkLst>
            <pc:docMk/>
            <pc:sldMk cId="90082722" sldId="271"/>
            <ac:spMk id="33" creationId="{3E1CB297-BAA1-4A8E-9C93-6A90D0FB30A4}"/>
          </ac:spMkLst>
        </pc:spChg>
        <pc:spChg chg="add mod">
          <ac:chgData name="Song, Lixing" userId="d86a4794-d57c-4f6d-acee-3349d9d3edfc" providerId="ADAL" clId="{B621EC4A-9DD6-4162-8B9E-0206B88128B4}" dt="2019-02-01T02:07:21.706" v="1089" actId="1076"/>
          <ac:spMkLst>
            <pc:docMk/>
            <pc:sldMk cId="90082722" sldId="271"/>
            <ac:spMk id="34" creationId="{F29AF23B-7C71-485F-816E-D5AB753ADAA5}"/>
          </ac:spMkLst>
        </pc:spChg>
        <pc:spChg chg="add mod">
          <ac:chgData name="Song, Lixing" userId="d86a4794-d57c-4f6d-acee-3349d9d3edfc" providerId="ADAL" clId="{B621EC4A-9DD6-4162-8B9E-0206B88128B4}" dt="2019-02-01T02:07:21.706" v="1089" actId="1076"/>
          <ac:spMkLst>
            <pc:docMk/>
            <pc:sldMk cId="90082722" sldId="271"/>
            <ac:spMk id="35" creationId="{0049AD38-FA4F-4A17-88CC-43566319818B}"/>
          </ac:spMkLst>
        </pc:spChg>
        <pc:spChg chg="add mod">
          <ac:chgData name="Song, Lixing" userId="d86a4794-d57c-4f6d-acee-3349d9d3edfc" providerId="ADAL" clId="{B621EC4A-9DD6-4162-8B9E-0206B88128B4}" dt="2019-02-01T02:07:21.706" v="1089" actId="1076"/>
          <ac:spMkLst>
            <pc:docMk/>
            <pc:sldMk cId="90082722" sldId="271"/>
            <ac:spMk id="36" creationId="{3E457DC8-7050-4022-8EA4-6703B6B1BB63}"/>
          </ac:spMkLst>
        </pc:spChg>
        <pc:spChg chg="add mod">
          <ac:chgData name="Song, Lixing" userId="d86a4794-d57c-4f6d-acee-3349d9d3edfc" providerId="ADAL" clId="{B621EC4A-9DD6-4162-8B9E-0206B88128B4}" dt="2019-02-01T02:07:21.706" v="1089" actId="1076"/>
          <ac:spMkLst>
            <pc:docMk/>
            <pc:sldMk cId="90082722" sldId="271"/>
            <ac:spMk id="37" creationId="{FDE8BA45-871A-4C82-8758-8955C54A5FAD}"/>
          </ac:spMkLst>
        </pc:spChg>
        <pc:grpChg chg="add mod">
          <ac:chgData name="Song, Lixing" userId="d86a4794-d57c-4f6d-acee-3349d9d3edfc" providerId="ADAL" clId="{B621EC4A-9DD6-4162-8B9E-0206B88128B4}" dt="2019-02-01T02:07:21.706" v="1089" actId="1076"/>
          <ac:grpSpMkLst>
            <pc:docMk/>
            <pc:sldMk cId="90082722" sldId="271"/>
            <ac:grpSpMk id="8" creationId="{5577F3FB-29C7-45F1-B046-5178D9816010}"/>
          </ac:grpSpMkLst>
        </pc:grpChg>
      </pc:sldChg>
      <pc:sldChg chg="addSp modSp add modAnim">
        <pc:chgData name="Song, Lixing" userId="d86a4794-d57c-4f6d-acee-3349d9d3edfc" providerId="ADAL" clId="{B621EC4A-9DD6-4162-8B9E-0206B88128B4}" dt="2019-02-05T18:56:15.534" v="1781" actId="1076"/>
        <pc:sldMkLst>
          <pc:docMk/>
          <pc:sldMk cId="2624199440" sldId="272"/>
        </pc:sldMkLst>
        <pc:spChg chg="mod">
          <ac:chgData name="Song, Lixing" userId="d86a4794-d57c-4f6d-acee-3349d9d3edfc" providerId="ADAL" clId="{B621EC4A-9DD6-4162-8B9E-0206B88128B4}" dt="2019-02-01T02:07:51.770" v="1121" actId="20577"/>
          <ac:spMkLst>
            <pc:docMk/>
            <pc:sldMk cId="2624199440" sldId="272"/>
            <ac:spMk id="2" creationId="{E8748D84-046D-4100-92BA-95747082A3F0}"/>
          </ac:spMkLst>
        </pc:spChg>
        <pc:spChg chg="mod">
          <ac:chgData name="Song, Lixing" userId="d86a4794-d57c-4f6d-acee-3349d9d3edfc" providerId="ADAL" clId="{B621EC4A-9DD6-4162-8B9E-0206B88128B4}" dt="2019-02-01T02:14:47.497" v="1188" actId="14100"/>
          <ac:spMkLst>
            <pc:docMk/>
            <pc:sldMk cId="2624199440" sldId="272"/>
            <ac:spMk id="3" creationId="{F6B72183-AF94-46FD-A70F-196F2A55899D}"/>
          </ac:spMkLst>
        </pc:spChg>
        <pc:spChg chg="add mod">
          <ac:chgData name="Song, Lixing" userId="d86a4794-d57c-4f6d-acee-3349d9d3edfc" providerId="ADAL" clId="{B621EC4A-9DD6-4162-8B9E-0206B88128B4}" dt="2019-02-01T02:14:43.502" v="1187" actId="1076"/>
          <ac:spMkLst>
            <pc:docMk/>
            <pc:sldMk cId="2624199440" sldId="272"/>
            <ac:spMk id="5" creationId="{269098A7-ACD7-4D87-A3E2-8CC4DD72791F}"/>
          </ac:spMkLst>
        </pc:spChg>
        <pc:spChg chg="add mod">
          <ac:chgData name="Song, Lixing" userId="d86a4794-d57c-4f6d-acee-3349d9d3edfc" providerId="ADAL" clId="{B621EC4A-9DD6-4162-8B9E-0206B88128B4}" dt="2019-02-05T18:56:15.534" v="1781" actId="1076"/>
          <ac:spMkLst>
            <pc:docMk/>
            <pc:sldMk cId="2624199440" sldId="272"/>
            <ac:spMk id="6" creationId="{7AAD80DB-61D9-4D31-A826-BAEE8F946A8A}"/>
          </ac:spMkLst>
        </pc:spChg>
        <pc:picChg chg="add mod">
          <ac:chgData name="Song, Lixing" userId="d86a4794-d57c-4f6d-acee-3349d9d3edfc" providerId="ADAL" clId="{B621EC4A-9DD6-4162-8B9E-0206B88128B4}" dt="2019-02-01T02:14:49.408" v="1189" actId="1076"/>
          <ac:picMkLst>
            <pc:docMk/>
            <pc:sldMk cId="2624199440" sldId="272"/>
            <ac:picMk id="4" creationId="{63F11572-2B27-476E-B4FA-ED24F4EF9AE3}"/>
          </ac:picMkLst>
        </pc:picChg>
      </pc:sldChg>
      <pc:sldChg chg="addSp delSp modSp add modAnim">
        <pc:chgData name="Song, Lixing" userId="d86a4794-d57c-4f6d-acee-3349d9d3edfc" providerId="ADAL" clId="{B621EC4A-9DD6-4162-8B9E-0206B88128B4}" dt="2019-02-05T17:48:01.619" v="1391"/>
        <pc:sldMkLst>
          <pc:docMk/>
          <pc:sldMk cId="448233464" sldId="273"/>
        </pc:sldMkLst>
        <pc:spChg chg="del">
          <ac:chgData name="Song, Lixing" userId="d86a4794-d57c-4f6d-acee-3349d9d3edfc" providerId="ADAL" clId="{B621EC4A-9DD6-4162-8B9E-0206B88128B4}" dt="2019-02-05T17:35:14.938" v="1216"/>
          <ac:spMkLst>
            <pc:docMk/>
            <pc:sldMk cId="448233464" sldId="273"/>
            <ac:spMk id="2" creationId="{5D1F3E6C-E7A7-4971-84C2-54969D271012}"/>
          </ac:spMkLst>
        </pc:spChg>
        <pc:spChg chg="del">
          <ac:chgData name="Song, Lixing" userId="d86a4794-d57c-4f6d-acee-3349d9d3edfc" providerId="ADAL" clId="{B621EC4A-9DD6-4162-8B9E-0206B88128B4}" dt="2019-02-05T17:35:14.938" v="1216"/>
          <ac:spMkLst>
            <pc:docMk/>
            <pc:sldMk cId="448233464" sldId="273"/>
            <ac:spMk id="3" creationId="{D0801A6A-F4CD-402A-A285-F9344E0BDA62}"/>
          </ac:spMkLst>
        </pc:spChg>
        <pc:spChg chg="add del mod">
          <ac:chgData name="Song, Lixing" userId="d86a4794-d57c-4f6d-acee-3349d9d3edfc" providerId="ADAL" clId="{B621EC4A-9DD6-4162-8B9E-0206B88128B4}" dt="2019-02-05T17:35:18.276" v="1217"/>
          <ac:spMkLst>
            <pc:docMk/>
            <pc:sldMk cId="448233464" sldId="273"/>
            <ac:spMk id="4" creationId="{6F51ED01-FFBC-4447-A249-B4407579C85B}"/>
          </ac:spMkLst>
        </pc:spChg>
        <pc:spChg chg="add del mod">
          <ac:chgData name="Song, Lixing" userId="d86a4794-d57c-4f6d-acee-3349d9d3edfc" providerId="ADAL" clId="{B621EC4A-9DD6-4162-8B9E-0206B88128B4}" dt="2019-02-05T17:35:18.276" v="1217"/>
          <ac:spMkLst>
            <pc:docMk/>
            <pc:sldMk cId="448233464" sldId="273"/>
            <ac:spMk id="5" creationId="{5894371F-0A47-440C-B79B-76B7CF21FBBC}"/>
          </ac:spMkLst>
        </pc:spChg>
        <pc:spChg chg="add mod">
          <ac:chgData name="Song, Lixing" userId="d86a4794-d57c-4f6d-acee-3349d9d3edfc" providerId="ADAL" clId="{B621EC4A-9DD6-4162-8B9E-0206B88128B4}" dt="2019-02-05T17:41:13.650" v="1337" actId="1076"/>
          <ac:spMkLst>
            <pc:docMk/>
            <pc:sldMk cId="448233464" sldId="273"/>
            <ac:spMk id="7" creationId="{F69A093C-C9AC-4297-8D24-EB35EB3EED86}"/>
          </ac:spMkLst>
        </pc:spChg>
        <pc:spChg chg="add mod">
          <ac:chgData name="Song, Lixing" userId="d86a4794-d57c-4f6d-acee-3349d9d3edfc" providerId="ADAL" clId="{B621EC4A-9DD6-4162-8B9E-0206B88128B4}" dt="2019-02-05T17:41:26.105" v="1347" actId="20577"/>
          <ac:spMkLst>
            <pc:docMk/>
            <pc:sldMk cId="448233464" sldId="273"/>
            <ac:spMk id="9" creationId="{27310DF0-D7A0-4752-84FE-8DE7DBEBC979}"/>
          </ac:spMkLst>
        </pc:spChg>
        <pc:spChg chg="add mod">
          <ac:chgData name="Song, Lixing" userId="d86a4794-d57c-4f6d-acee-3349d9d3edfc" providerId="ADAL" clId="{B621EC4A-9DD6-4162-8B9E-0206B88128B4}" dt="2019-02-05T17:44:41.116" v="1358" actId="1582"/>
          <ac:spMkLst>
            <pc:docMk/>
            <pc:sldMk cId="448233464" sldId="273"/>
            <ac:spMk id="10" creationId="{A213A2FA-403D-492B-A122-328E70514140}"/>
          </ac:spMkLst>
        </pc:spChg>
        <pc:spChg chg="add mod">
          <ac:chgData name="Song, Lixing" userId="d86a4794-d57c-4f6d-acee-3349d9d3edfc" providerId="ADAL" clId="{B621EC4A-9DD6-4162-8B9E-0206B88128B4}" dt="2019-02-05T17:44:47.570" v="1360" actId="1076"/>
          <ac:spMkLst>
            <pc:docMk/>
            <pc:sldMk cId="448233464" sldId="273"/>
            <ac:spMk id="11" creationId="{3C3CE82C-A000-4246-BA5D-28F8DFB87A5D}"/>
          </ac:spMkLst>
        </pc:spChg>
        <pc:spChg chg="add mod">
          <ac:chgData name="Song, Lixing" userId="d86a4794-d57c-4f6d-acee-3349d9d3edfc" providerId="ADAL" clId="{B621EC4A-9DD6-4162-8B9E-0206B88128B4}" dt="2019-02-05T17:44:53.572" v="1362" actId="1076"/>
          <ac:spMkLst>
            <pc:docMk/>
            <pc:sldMk cId="448233464" sldId="273"/>
            <ac:spMk id="12" creationId="{63610930-B5EA-4F7B-87A8-AF087619568D}"/>
          </ac:spMkLst>
        </pc:spChg>
        <pc:spChg chg="add mod">
          <ac:chgData name="Song, Lixing" userId="d86a4794-d57c-4f6d-acee-3349d9d3edfc" providerId="ADAL" clId="{B621EC4A-9DD6-4162-8B9E-0206B88128B4}" dt="2019-02-05T17:44:58.422" v="1364" actId="1076"/>
          <ac:spMkLst>
            <pc:docMk/>
            <pc:sldMk cId="448233464" sldId="273"/>
            <ac:spMk id="13" creationId="{881C0BC6-CF90-40C2-9210-87045B5C69A7}"/>
          </ac:spMkLst>
        </pc:spChg>
        <pc:spChg chg="add mod">
          <ac:chgData name="Song, Lixing" userId="d86a4794-d57c-4f6d-acee-3349d9d3edfc" providerId="ADAL" clId="{B621EC4A-9DD6-4162-8B9E-0206B88128B4}" dt="2019-02-05T17:45:36.268" v="1367" actId="1076"/>
          <ac:spMkLst>
            <pc:docMk/>
            <pc:sldMk cId="448233464" sldId="273"/>
            <ac:spMk id="14" creationId="{7B471221-02D2-44CB-B8BB-1D44CA0485EF}"/>
          </ac:spMkLst>
        </pc:spChg>
        <pc:spChg chg="add mod">
          <ac:chgData name="Song, Lixing" userId="d86a4794-d57c-4f6d-acee-3349d9d3edfc" providerId="ADAL" clId="{B621EC4A-9DD6-4162-8B9E-0206B88128B4}" dt="2019-02-05T17:45:45.126" v="1369" actId="1076"/>
          <ac:spMkLst>
            <pc:docMk/>
            <pc:sldMk cId="448233464" sldId="273"/>
            <ac:spMk id="15" creationId="{3B596A24-9FE2-4AA2-82BC-0DD329507D94}"/>
          </ac:spMkLst>
        </pc:spChg>
        <pc:spChg chg="add mod">
          <ac:chgData name="Song, Lixing" userId="d86a4794-d57c-4f6d-acee-3349d9d3edfc" providerId="ADAL" clId="{B621EC4A-9DD6-4162-8B9E-0206B88128B4}" dt="2019-02-05T17:45:48.806" v="1371" actId="1076"/>
          <ac:spMkLst>
            <pc:docMk/>
            <pc:sldMk cId="448233464" sldId="273"/>
            <ac:spMk id="16" creationId="{1CD39961-D4ED-44B3-AE03-56DE2E7971E6}"/>
          </ac:spMkLst>
        </pc:spChg>
        <pc:spChg chg="add mod">
          <ac:chgData name="Song, Lixing" userId="d86a4794-d57c-4f6d-acee-3349d9d3edfc" providerId="ADAL" clId="{B621EC4A-9DD6-4162-8B9E-0206B88128B4}" dt="2019-02-05T17:45:54.223" v="1373" actId="1076"/>
          <ac:spMkLst>
            <pc:docMk/>
            <pc:sldMk cId="448233464" sldId="273"/>
            <ac:spMk id="17" creationId="{735401E7-EBB1-4AAA-AE0F-B7F8282B106F}"/>
          </ac:spMkLst>
        </pc:spChg>
        <pc:graphicFrameChg chg="add mod modGraphic">
          <ac:chgData name="Song, Lixing" userId="d86a4794-d57c-4f6d-acee-3349d9d3edfc" providerId="ADAL" clId="{B621EC4A-9DD6-4162-8B9E-0206B88128B4}" dt="2019-02-05T17:38:50.680" v="1311" actId="404"/>
          <ac:graphicFrameMkLst>
            <pc:docMk/>
            <pc:sldMk cId="448233464" sldId="273"/>
            <ac:graphicFrameMk id="6" creationId="{B20177FF-326D-4AF7-B0E6-EBA7EBD8EC58}"/>
          </ac:graphicFrameMkLst>
        </pc:graphicFrameChg>
        <pc:graphicFrameChg chg="add mod modGraphic">
          <ac:chgData name="Song, Lixing" userId="d86a4794-d57c-4f6d-acee-3349d9d3edfc" providerId="ADAL" clId="{B621EC4A-9DD6-4162-8B9E-0206B88128B4}" dt="2019-02-05T17:43:08.281" v="1350" actId="1076"/>
          <ac:graphicFrameMkLst>
            <pc:docMk/>
            <pc:sldMk cId="448233464" sldId="273"/>
            <ac:graphicFrameMk id="8" creationId="{C1C03DC3-DC1A-4DB0-855F-B5DAF2C8D780}"/>
          </ac:graphicFrameMkLst>
        </pc:graphicFrameChg>
        <pc:cxnChg chg="add mod">
          <ac:chgData name="Song, Lixing" userId="d86a4794-d57c-4f6d-acee-3349d9d3edfc" providerId="ADAL" clId="{B621EC4A-9DD6-4162-8B9E-0206B88128B4}" dt="2019-02-05T17:46:56.976" v="1384" actId="14100"/>
          <ac:cxnSpMkLst>
            <pc:docMk/>
            <pc:sldMk cId="448233464" sldId="273"/>
            <ac:cxnSpMk id="19" creationId="{C46691F4-0E1E-4D9B-AF6D-79EBA95DFB34}"/>
          </ac:cxnSpMkLst>
        </pc:cxnChg>
        <pc:cxnChg chg="add mod">
          <ac:chgData name="Song, Lixing" userId="d86a4794-d57c-4f6d-acee-3349d9d3edfc" providerId="ADAL" clId="{B621EC4A-9DD6-4162-8B9E-0206B88128B4}" dt="2019-02-05T17:46:34.845" v="1379" actId="14100"/>
          <ac:cxnSpMkLst>
            <pc:docMk/>
            <pc:sldMk cId="448233464" sldId="273"/>
            <ac:cxnSpMk id="20" creationId="{21955952-86FB-4AB8-BAB1-285F4640622B}"/>
          </ac:cxnSpMkLst>
        </pc:cxnChg>
        <pc:cxnChg chg="add mod">
          <ac:chgData name="Song, Lixing" userId="d86a4794-d57c-4f6d-acee-3349d9d3edfc" providerId="ADAL" clId="{B621EC4A-9DD6-4162-8B9E-0206B88128B4}" dt="2019-02-05T17:46:52.447" v="1383" actId="14100"/>
          <ac:cxnSpMkLst>
            <pc:docMk/>
            <pc:sldMk cId="448233464" sldId="273"/>
            <ac:cxnSpMk id="23" creationId="{22694DDD-1511-4AED-89EE-D09E92B74F9C}"/>
          </ac:cxnSpMkLst>
        </pc:cxnChg>
        <pc:cxnChg chg="add mod">
          <ac:chgData name="Song, Lixing" userId="d86a4794-d57c-4f6d-acee-3349d9d3edfc" providerId="ADAL" clId="{B621EC4A-9DD6-4162-8B9E-0206B88128B4}" dt="2019-02-05T17:47:08.217" v="1387" actId="14100"/>
          <ac:cxnSpMkLst>
            <pc:docMk/>
            <pc:sldMk cId="448233464" sldId="273"/>
            <ac:cxnSpMk id="27" creationId="{9BF360A4-B9C4-458A-AD98-2892BEB627B8}"/>
          </ac:cxnSpMkLst>
        </pc:cxnChg>
      </pc:sldChg>
      <pc:sldChg chg="addSp delSp modSp add delAnim modAnim">
        <pc:chgData name="Song, Lixing" userId="d86a4794-d57c-4f6d-acee-3349d9d3edfc" providerId="ADAL" clId="{B621EC4A-9DD6-4162-8B9E-0206B88128B4}" dt="2019-02-05T18:14:14.408" v="1707"/>
        <pc:sldMkLst>
          <pc:docMk/>
          <pc:sldMk cId="726529033" sldId="274"/>
        </pc:sldMkLst>
        <pc:spChg chg="add mod">
          <ac:chgData name="Song, Lixing" userId="d86a4794-d57c-4f6d-acee-3349d9d3edfc" providerId="ADAL" clId="{B621EC4A-9DD6-4162-8B9E-0206B88128B4}" dt="2019-02-05T17:56:46.653" v="1497" actId="207"/>
          <ac:spMkLst>
            <pc:docMk/>
            <pc:sldMk cId="726529033" sldId="274"/>
            <ac:spMk id="4" creationId="{F7C43088-C693-45DB-95A0-31DF1C88A42E}"/>
          </ac:spMkLst>
        </pc:spChg>
        <pc:spChg chg="del mod">
          <ac:chgData name="Song, Lixing" userId="d86a4794-d57c-4f6d-acee-3349d9d3edfc" providerId="ADAL" clId="{B621EC4A-9DD6-4162-8B9E-0206B88128B4}" dt="2019-02-05T17:50:07.425" v="1396" actId="478"/>
          <ac:spMkLst>
            <pc:docMk/>
            <pc:sldMk cId="726529033" sldId="274"/>
            <ac:spMk id="9" creationId="{27310DF0-D7A0-4752-84FE-8DE7DBEBC979}"/>
          </ac:spMkLst>
        </pc:spChg>
        <pc:spChg chg="del">
          <ac:chgData name="Song, Lixing" userId="d86a4794-d57c-4f6d-acee-3349d9d3edfc" providerId="ADAL" clId="{B621EC4A-9DD6-4162-8B9E-0206B88128B4}" dt="2019-02-05T17:49:55.730" v="1393" actId="478"/>
          <ac:spMkLst>
            <pc:docMk/>
            <pc:sldMk cId="726529033" sldId="274"/>
            <ac:spMk id="14" creationId="{7B471221-02D2-44CB-B8BB-1D44CA0485EF}"/>
          </ac:spMkLst>
        </pc:spChg>
        <pc:spChg chg="del">
          <ac:chgData name="Song, Lixing" userId="d86a4794-d57c-4f6d-acee-3349d9d3edfc" providerId="ADAL" clId="{B621EC4A-9DD6-4162-8B9E-0206B88128B4}" dt="2019-02-05T17:49:55.730" v="1393" actId="478"/>
          <ac:spMkLst>
            <pc:docMk/>
            <pc:sldMk cId="726529033" sldId="274"/>
            <ac:spMk id="15" creationId="{3B596A24-9FE2-4AA2-82BC-0DD329507D94}"/>
          </ac:spMkLst>
        </pc:spChg>
        <pc:spChg chg="del">
          <ac:chgData name="Song, Lixing" userId="d86a4794-d57c-4f6d-acee-3349d9d3edfc" providerId="ADAL" clId="{B621EC4A-9DD6-4162-8B9E-0206B88128B4}" dt="2019-02-05T17:49:55.730" v="1393" actId="478"/>
          <ac:spMkLst>
            <pc:docMk/>
            <pc:sldMk cId="726529033" sldId="274"/>
            <ac:spMk id="16" creationId="{1CD39961-D4ED-44B3-AE03-56DE2E7971E6}"/>
          </ac:spMkLst>
        </pc:spChg>
        <pc:spChg chg="del">
          <ac:chgData name="Song, Lixing" userId="d86a4794-d57c-4f6d-acee-3349d9d3edfc" providerId="ADAL" clId="{B621EC4A-9DD6-4162-8B9E-0206B88128B4}" dt="2019-02-05T17:49:55.730" v="1393" actId="478"/>
          <ac:spMkLst>
            <pc:docMk/>
            <pc:sldMk cId="726529033" sldId="274"/>
            <ac:spMk id="17" creationId="{735401E7-EBB1-4AAA-AE0F-B7F8282B106F}"/>
          </ac:spMkLst>
        </pc:spChg>
        <pc:spChg chg="add mod">
          <ac:chgData name="Song, Lixing" userId="d86a4794-d57c-4f6d-acee-3349d9d3edfc" providerId="ADAL" clId="{B621EC4A-9DD6-4162-8B9E-0206B88128B4}" dt="2019-02-05T18:07:17.812" v="1651" actId="1076"/>
          <ac:spMkLst>
            <pc:docMk/>
            <pc:sldMk cId="726529033" sldId="274"/>
            <ac:spMk id="29" creationId="{54D138FE-E6CA-4009-8E3E-5B22E312F713}"/>
          </ac:spMkLst>
        </pc:spChg>
        <pc:spChg chg="add mod">
          <ac:chgData name="Song, Lixing" userId="d86a4794-d57c-4f6d-acee-3349d9d3edfc" providerId="ADAL" clId="{B621EC4A-9DD6-4162-8B9E-0206B88128B4}" dt="2019-02-05T18:07:17.812" v="1651" actId="1076"/>
          <ac:spMkLst>
            <pc:docMk/>
            <pc:sldMk cId="726529033" sldId="274"/>
            <ac:spMk id="38" creationId="{B2AF68F7-45C9-4554-BDF5-710C53D00D8B}"/>
          </ac:spMkLst>
        </pc:spChg>
        <pc:spChg chg="add mod">
          <ac:chgData name="Song, Lixing" userId="d86a4794-d57c-4f6d-acee-3349d9d3edfc" providerId="ADAL" clId="{B621EC4A-9DD6-4162-8B9E-0206B88128B4}" dt="2019-02-05T18:07:17.812" v="1651" actId="1076"/>
          <ac:spMkLst>
            <pc:docMk/>
            <pc:sldMk cId="726529033" sldId="274"/>
            <ac:spMk id="39" creationId="{F08246E5-29D8-4D04-8833-A19C19505373}"/>
          </ac:spMkLst>
        </pc:spChg>
        <pc:spChg chg="add mod">
          <ac:chgData name="Song, Lixing" userId="d86a4794-d57c-4f6d-acee-3349d9d3edfc" providerId="ADAL" clId="{B621EC4A-9DD6-4162-8B9E-0206B88128B4}" dt="2019-02-05T18:01:55.290" v="1598" actId="1076"/>
          <ac:spMkLst>
            <pc:docMk/>
            <pc:sldMk cId="726529033" sldId="274"/>
            <ac:spMk id="41" creationId="{63022D87-AE51-4746-AC5B-769B20881D6A}"/>
          </ac:spMkLst>
        </pc:spChg>
        <pc:spChg chg="add mod">
          <ac:chgData name="Song, Lixing" userId="d86a4794-d57c-4f6d-acee-3349d9d3edfc" providerId="ADAL" clId="{B621EC4A-9DD6-4162-8B9E-0206B88128B4}" dt="2019-02-05T18:03:31.714" v="1613" actId="693"/>
          <ac:spMkLst>
            <pc:docMk/>
            <pc:sldMk cId="726529033" sldId="274"/>
            <ac:spMk id="47" creationId="{4D054200-CE9A-4D73-9A39-F0CEB5B78757}"/>
          </ac:spMkLst>
        </pc:spChg>
        <pc:spChg chg="add mod">
          <ac:chgData name="Song, Lixing" userId="d86a4794-d57c-4f6d-acee-3349d9d3edfc" providerId="ADAL" clId="{B621EC4A-9DD6-4162-8B9E-0206B88128B4}" dt="2019-02-05T18:06:10.715" v="1644" actId="1076"/>
          <ac:spMkLst>
            <pc:docMk/>
            <pc:sldMk cId="726529033" sldId="274"/>
            <ac:spMk id="48" creationId="{3E9FCF11-7B28-42C3-9040-4ABBF99E4459}"/>
          </ac:spMkLst>
        </pc:spChg>
        <pc:spChg chg="add mod">
          <ac:chgData name="Song, Lixing" userId="d86a4794-d57c-4f6d-acee-3349d9d3edfc" providerId="ADAL" clId="{B621EC4A-9DD6-4162-8B9E-0206B88128B4}" dt="2019-02-05T18:06:10.715" v="1644" actId="1076"/>
          <ac:spMkLst>
            <pc:docMk/>
            <pc:sldMk cId="726529033" sldId="274"/>
            <ac:spMk id="49" creationId="{300F9E3B-F48B-437A-9E42-45333099F8C3}"/>
          </ac:spMkLst>
        </pc:spChg>
        <pc:spChg chg="add mod">
          <ac:chgData name="Song, Lixing" userId="d86a4794-d57c-4f6d-acee-3349d9d3edfc" providerId="ADAL" clId="{B621EC4A-9DD6-4162-8B9E-0206B88128B4}" dt="2019-02-05T18:06:10.715" v="1644" actId="1076"/>
          <ac:spMkLst>
            <pc:docMk/>
            <pc:sldMk cId="726529033" sldId="274"/>
            <ac:spMk id="50" creationId="{E458C810-5933-40B8-9A89-FFEE0B1682C1}"/>
          </ac:spMkLst>
        </pc:spChg>
        <pc:spChg chg="add mod">
          <ac:chgData name="Song, Lixing" userId="d86a4794-d57c-4f6d-acee-3349d9d3edfc" providerId="ADAL" clId="{B621EC4A-9DD6-4162-8B9E-0206B88128B4}" dt="2019-02-05T18:06:13.572" v="1645" actId="1076"/>
          <ac:spMkLst>
            <pc:docMk/>
            <pc:sldMk cId="726529033" sldId="274"/>
            <ac:spMk id="59" creationId="{C29A5A2B-1CF8-430C-B126-106CE4A0910D}"/>
          </ac:spMkLst>
        </pc:spChg>
        <pc:spChg chg="add mod">
          <ac:chgData name="Song, Lixing" userId="d86a4794-d57c-4f6d-acee-3349d9d3edfc" providerId="ADAL" clId="{B621EC4A-9DD6-4162-8B9E-0206B88128B4}" dt="2019-02-05T18:13:47.991" v="1703" actId="20577"/>
          <ac:spMkLst>
            <pc:docMk/>
            <pc:sldMk cId="726529033" sldId="274"/>
            <ac:spMk id="64" creationId="{3A6FF557-C010-4247-8693-FE39EF75C931}"/>
          </ac:spMkLst>
        </pc:spChg>
        <pc:graphicFrameChg chg="modGraphic">
          <ac:chgData name="Song, Lixing" userId="d86a4794-d57c-4f6d-acee-3349d9d3edfc" providerId="ADAL" clId="{B621EC4A-9DD6-4162-8B9E-0206B88128B4}" dt="2019-02-05T17:51:07.229" v="1403" actId="404"/>
          <ac:graphicFrameMkLst>
            <pc:docMk/>
            <pc:sldMk cId="726529033" sldId="274"/>
            <ac:graphicFrameMk id="6" creationId="{B20177FF-326D-4AF7-B0E6-EBA7EBD8EC58}"/>
          </ac:graphicFrameMkLst>
        </pc:graphicFrameChg>
        <pc:graphicFrameChg chg="del">
          <ac:chgData name="Song, Lixing" userId="d86a4794-d57c-4f6d-acee-3349d9d3edfc" providerId="ADAL" clId="{B621EC4A-9DD6-4162-8B9E-0206B88128B4}" dt="2019-02-05T17:49:55.730" v="1393" actId="478"/>
          <ac:graphicFrameMkLst>
            <pc:docMk/>
            <pc:sldMk cId="726529033" sldId="274"/>
            <ac:graphicFrameMk id="8" creationId="{C1C03DC3-DC1A-4DB0-855F-B5DAF2C8D780}"/>
          </ac:graphicFrameMkLst>
        </pc:graphicFrameChg>
        <pc:graphicFrameChg chg="add mod modGraphic">
          <ac:chgData name="Song, Lixing" userId="d86a4794-d57c-4f6d-acee-3349d9d3edfc" providerId="ADAL" clId="{B621EC4A-9DD6-4162-8B9E-0206B88128B4}" dt="2019-02-05T18:13:55.489" v="1704" actId="207"/>
          <ac:graphicFrameMkLst>
            <pc:docMk/>
            <pc:sldMk cId="726529033" sldId="274"/>
            <ac:graphicFrameMk id="40" creationId="{3BE034C9-A422-49F2-8687-50A3740EB3DA}"/>
          </ac:graphicFrameMkLst>
        </pc:graphicFrameChg>
        <pc:cxnChg chg="add mod">
          <ac:chgData name="Song, Lixing" userId="d86a4794-d57c-4f6d-acee-3349d9d3edfc" providerId="ADAL" clId="{B621EC4A-9DD6-4162-8B9E-0206B88128B4}" dt="2019-02-05T17:52:22.620" v="1423" actId="1582"/>
          <ac:cxnSpMkLst>
            <pc:docMk/>
            <pc:sldMk cId="726529033" sldId="274"/>
            <ac:cxnSpMk id="3" creationId="{6BCC6808-A947-4BF3-B9EB-CBF961D0B273}"/>
          </ac:cxnSpMkLst>
        </pc:cxnChg>
        <pc:cxnChg chg="add del mod">
          <ac:chgData name="Song, Lixing" userId="d86a4794-d57c-4f6d-acee-3349d9d3edfc" providerId="ADAL" clId="{B621EC4A-9DD6-4162-8B9E-0206B88128B4}" dt="2019-02-05T18:07:10.507" v="1650" actId="478"/>
          <ac:cxnSpMkLst>
            <pc:docMk/>
            <pc:sldMk cId="726529033" sldId="274"/>
            <ac:cxnSpMk id="18" creationId="{BB08FB0D-AD96-4444-8751-C490917F50A1}"/>
          </ac:cxnSpMkLst>
        </pc:cxnChg>
        <pc:cxnChg chg="del mod">
          <ac:chgData name="Song, Lixing" userId="d86a4794-d57c-4f6d-acee-3349d9d3edfc" providerId="ADAL" clId="{B621EC4A-9DD6-4162-8B9E-0206B88128B4}" dt="2019-02-05T17:50:02.740" v="1394" actId="478"/>
          <ac:cxnSpMkLst>
            <pc:docMk/>
            <pc:sldMk cId="726529033" sldId="274"/>
            <ac:cxnSpMk id="19" creationId="{C46691F4-0E1E-4D9B-AF6D-79EBA95DFB34}"/>
          </ac:cxnSpMkLst>
        </pc:cxnChg>
        <pc:cxnChg chg="del mod">
          <ac:chgData name="Song, Lixing" userId="d86a4794-d57c-4f6d-acee-3349d9d3edfc" providerId="ADAL" clId="{B621EC4A-9DD6-4162-8B9E-0206B88128B4}" dt="2019-02-05T17:50:02.740" v="1394" actId="478"/>
          <ac:cxnSpMkLst>
            <pc:docMk/>
            <pc:sldMk cId="726529033" sldId="274"/>
            <ac:cxnSpMk id="20" creationId="{21955952-86FB-4AB8-BAB1-285F4640622B}"/>
          </ac:cxnSpMkLst>
        </pc:cxnChg>
        <pc:cxnChg chg="del mod">
          <ac:chgData name="Song, Lixing" userId="d86a4794-d57c-4f6d-acee-3349d9d3edfc" providerId="ADAL" clId="{B621EC4A-9DD6-4162-8B9E-0206B88128B4}" dt="2019-02-05T17:50:02.740" v="1394" actId="478"/>
          <ac:cxnSpMkLst>
            <pc:docMk/>
            <pc:sldMk cId="726529033" sldId="274"/>
            <ac:cxnSpMk id="23" creationId="{22694DDD-1511-4AED-89EE-D09E92B74F9C}"/>
          </ac:cxnSpMkLst>
        </pc:cxnChg>
        <pc:cxnChg chg="add del mod">
          <ac:chgData name="Song, Lixing" userId="d86a4794-d57c-4f6d-acee-3349d9d3edfc" providerId="ADAL" clId="{B621EC4A-9DD6-4162-8B9E-0206B88128B4}" dt="2019-02-05T18:07:09.752" v="1649" actId="478"/>
          <ac:cxnSpMkLst>
            <pc:docMk/>
            <pc:sldMk cId="726529033" sldId="274"/>
            <ac:cxnSpMk id="24" creationId="{563AD8E0-E180-4BBF-BA70-52139ECAD09D}"/>
          </ac:cxnSpMkLst>
        </pc:cxnChg>
        <pc:cxnChg chg="del mod">
          <ac:chgData name="Song, Lixing" userId="d86a4794-d57c-4f6d-acee-3349d9d3edfc" providerId="ADAL" clId="{B621EC4A-9DD6-4162-8B9E-0206B88128B4}" dt="2019-02-05T17:50:02.740" v="1394" actId="478"/>
          <ac:cxnSpMkLst>
            <pc:docMk/>
            <pc:sldMk cId="726529033" sldId="274"/>
            <ac:cxnSpMk id="27" creationId="{9BF360A4-B9C4-458A-AD98-2892BEB627B8}"/>
          </ac:cxnSpMkLst>
        </pc:cxnChg>
        <pc:cxnChg chg="add mod">
          <ac:chgData name="Song, Lixing" userId="d86a4794-d57c-4f6d-acee-3349d9d3edfc" providerId="ADAL" clId="{B621EC4A-9DD6-4162-8B9E-0206B88128B4}" dt="2019-02-05T18:07:24.093" v="1652" actId="14100"/>
          <ac:cxnSpMkLst>
            <pc:docMk/>
            <pc:sldMk cId="726529033" sldId="274"/>
            <ac:cxnSpMk id="31" creationId="{B3D416FB-3595-40C5-9A3E-8722D18D38B0}"/>
          </ac:cxnSpMkLst>
        </pc:cxnChg>
        <pc:cxnChg chg="add mod">
          <ac:chgData name="Song, Lixing" userId="d86a4794-d57c-4f6d-acee-3349d9d3edfc" providerId="ADAL" clId="{B621EC4A-9DD6-4162-8B9E-0206B88128B4}" dt="2019-02-05T18:03:01.017" v="1607" actId="14100"/>
          <ac:cxnSpMkLst>
            <pc:docMk/>
            <pc:sldMk cId="726529033" sldId="274"/>
            <ac:cxnSpMk id="42" creationId="{D1D27F33-1F5C-4A69-AB15-939247BD0055}"/>
          </ac:cxnSpMkLst>
        </pc:cxnChg>
        <pc:cxnChg chg="add mod">
          <ac:chgData name="Song, Lixing" userId="d86a4794-d57c-4f6d-acee-3349d9d3edfc" providerId="ADAL" clId="{B621EC4A-9DD6-4162-8B9E-0206B88128B4}" dt="2019-02-05T18:07:17.812" v="1651" actId="1076"/>
          <ac:cxnSpMkLst>
            <pc:docMk/>
            <pc:sldMk cId="726529033" sldId="274"/>
            <ac:cxnSpMk id="51" creationId="{E049EC3F-D65F-408A-B4C0-D7573EA0929E}"/>
          </ac:cxnSpMkLst>
        </pc:cxnChg>
        <pc:cxnChg chg="add mod">
          <ac:chgData name="Song, Lixing" userId="d86a4794-d57c-4f6d-acee-3349d9d3edfc" providerId="ADAL" clId="{B621EC4A-9DD6-4162-8B9E-0206B88128B4}" dt="2019-02-05T18:06:33.350" v="1647" actId="14100"/>
          <ac:cxnSpMkLst>
            <pc:docMk/>
            <pc:sldMk cId="726529033" sldId="274"/>
            <ac:cxnSpMk id="56" creationId="{F776C1EA-C278-49AC-B7B2-D6087C201AC3}"/>
          </ac:cxnSpMkLst>
        </pc:cxnChg>
      </pc:sldChg>
    </pc:docChg>
  </pc:docChgLst>
  <pc:docChgLst>
    <pc:chgData name="Song, Lixing" userId="d86a4794-d57c-4f6d-acee-3349d9d3edfc" providerId="ADAL" clId="{FA428DB7-6FC6-4F76-B4DF-6285BFF88F96}"/>
    <pc:docChg chg="custSel modSld">
      <pc:chgData name="Song, Lixing" userId="d86a4794-d57c-4f6d-acee-3349d9d3edfc" providerId="ADAL" clId="{FA428DB7-6FC6-4F76-B4DF-6285BFF88F96}" dt="2019-01-31T19:19:21.679" v="0" actId="478"/>
      <pc:docMkLst>
        <pc:docMk/>
      </pc:docMkLst>
    </pc:docChg>
  </pc:docChgLst>
  <pc:docChgLst>
    <pc:chgData name="Song, Lixing" userId="d86a4794-d57c-4f6d-acee-3349d9d3edfc" providerId="ADAL" clId="{8625469A-439A-40A6-B264-B2CE96E9A185}"/>
    <pc:docChg chg="undo custSel addSld delSld modSld sldOrd">
      <pc:chgData name="Song, Lixing" userId="d86a4794-d57c-4f6d-acee-3349d9d3edfc" providerId="ADAL" clId="{8625469A-439A-40A6-B264-B2CE96E9A185}" dt="2019-01-03T19:06:03.281" v="1853" actId="20577"/>
      <pc:docMkLst>
        <pc:docMk/>
      </pc:docMkLst>
      <pc:sldChg chg="addSp delSp modSp">
        <pc:chgData name="Song, Lixing" userId="d86a4794-d57c-4f6d-acee-3349d9d3edfc" providerId="ADAL" clId="{8625469A-439A-40A6-B264-B2CE96E9A185}" dt="2019-01-02T22:36:42.591" v="1654" actId="20577"/>
        <pc:sldMkLst>
          <pc:docMk/>
          <pc:sldMk cId="25011158" sldId="256"/>
        </pc:sldMkLst>
        <pc:spChg chg="mod">
          <ac:chgData name="Song, Lixing" userId="d86a4794-d57c-4f6d-acee-3349d9d3edfc" providerId="ADAL" clId="{8625469A-439A-40A6-B264-B2CE96E9A185}" dt="2019-01-02T21:30:15.997" v="10" actId="20577"/>
          <ac:spMkLst>
            <pc:docMk/>
            <pc:sldMk cId="25011158" sldId="256"/>
            <ac:spMk id="2" creationId="{6DDA001A-43E3-1449-893B-948F2BFF68B6}"/>
          </ac:spMkLst>
        </pc:spChg>
        <pc:spChg chg="del">
          <ac:chgData name="Song, Lixing" userId="d86a4794-d57c-4f6d-acee-3349d9d3edfc" providerId="ADAL" clId="{8625469A-439A-40A6-B264-B2CE96E9A185}" dt="2019-01-02T21:30:19.034" v="11" actId="478"/>
          <ac:spMkLst>
            <pc:docMk/>
            <pc:sldMk cId="25011158" sldId="256"/>
            <ac:spMk id="4" creationId="{274FCC87-5C4D-5848-8347-13F19BA1FA30}"/>
          </ac:spMkLst>
        </pc:spChg>
        <pc:spChg chg="add">
          <ac:chgData name="Song, Lixing" userId="d86a4794-d57c-4f6d-acee-3349d9d3edfc" providerId="ADAL" clId="{8625469A-439A-40A6-B264-B2CE96E9A185}" dt="2019-01-02T22:36:42.591" v="1654" actId="20577"/>
          <ac:spMkLst>
            <pc:docMk/>
            <pc:sldMk cId="25011158" sldId="256"/>
            <ac:spMk id="5" creationId="{25AC140F-42F8-4847-81A4-723A83BF5DA5}"/>
          </ac:spMkLst>
        </pc:spChg>
      </pc:sldChg>
    </pc:docChg>
  </pc:docChgLst>
  <pc:docChgLst>
    <pc:chgData name="Song, Lixing" userId="d86a4794-d57c-4f6d-acee-3349d9d3edfc" providerId="ADAL" clId="{6256184C-17FA-4944-87C5-3041B62521D9}"/>
  </pc:docChgLst>
  <pc:docChgLst>
    <pc:chgData name="Song, Lixing" userId="d86a4794-d57c-4f6d-acee-3349d9d3edfc" providerId="ADAL" clId="{EA72FB51-3C55-48E6-B8CB-F36623DF4F9F}"/>
    <pc:docChg chg="undo custSel addSld delSld modSld sldOrd">
      <pc:chgData name="Song, Lixing" userId="d86a4794-d57c-4f6d-acee-3349d9d3edfc" providerId="ADAL" clId="{EA72FB51-3C55-48E6-B8CB-F36623DF4F9F}" dt="2019-01-31T18:30:31.102" v="1013" actId="20577"/>
      <pc:docMkLst>
        <pc:docMk/>
      </pc:docMkLst>
      <pc:sldChg chg="modSp">
        <pc:chgData name="Song, Lixing" userId="d86a4794-d57c-4f6d-acee-3349d9d3edfc" providerId="ADAL" clId="{EA72FB51-3C55-48E6-B8CB-F36623DF4F9F}" dt="2019-01-31T18:30:31.102" v="1013" actId="20577"/>
        <pc:sldMkLst>
          <pc:docMk/>
          <pc:sldMk cId="1379393564" sldId="257"/>
        </pc:sldMkLst>
        <pc:spChg chg="mod">
          <ac:chgData name="Song, Lixing" userId="d86a4794-d57c-4f6d-acee-3349d9d3edfc" providerId="ADAL" clId="{EA72FB51-3C55-48E6-B8CB-F36623DF4F9F}" dt="2019-01-31T18:30:31.102" v="1013" actId="20577"/>
          <ac:spMkLst>
            <pc:docMk/>
            <pc:sldMk cId="1379393564" sldId="257"/>
            <ac:spMk id="85" creationId="{00000000-0000-0000-0000-000000000000}"/>
          </ac:spMkLst>
        </pc:spChg>
      </pc:sldChg>
    </pc:docChg>
  </pc:docChgLst>
  <pc:docChgLst>
    <pc:chgData name="Song, Lixing" userId="d86a4794-d57c-4f6d-acee-3349d9d3edfc" providerId="ADAL" clId="{63E5B0BA-7CA7-664C-A874-0CD1DDB96575}"/>
  </pc:docChgLst>
  <pc:docChgLst>
    <pc:chgData name="Song, Lixing" userId="d86a4794-d57c-4f6d-acee-3349d9d3edfc" providerId="ADAL" clId="{5E3F1545-9865-4D0C-9B6A-C53785E4F7ED}"/>
  </pc:docChgLst>
  <pc:docChgLst>
    <pc:chgData name="Song, Lixing" userId="d86a4794-d57c-4f6d-acee-3349d9d3edfc" providerId="ADAL" clId="{15F38F77-5154-6344-B0CC-E8BE3C6E9BB9}"/>
  </pc:docChgLst>
  <pc:docChgLst>
    <pc:chgData name="Song, Lixing" userId="d86a4794-d57c-4f6d-acee-3349d9d3edfc" providerId="ADAL" clId="{B80D80A1-E137-4D68-AA90-42D55CF988D9}"/>
    <pc:docChg chg="undo custSel addSld delSld modSld">
      <pc:chgData name="Song, Lixing" userId="d86a4794-d57c-4f6d-acee-3349d9d3edfc" providerId="ADAL" clId="{B80D80A1-E137-4D68-AA90-42D55CF988D9}" dt="2019-01-17T20:51:51.276" v="1930" actId="1076"/>
      <pc:docMkLst>
        <pc:docMk/>
      </pc:docMkLst>
      <pc:sldChg chg="modSp">
        <pc:chgData name="Song, Lixing" userId="d86a4794-d57c-4f6d-acee-3349d9d3edfc" providerId="ADAL" clId="{B80D80A1-E137-4D68-AA90-42D55CF988D9}" dt="2019-01-11T20:31:49.050" v="17" actId="27636"/>
        <pc:sldMkLst>
          <pc:docMk/>
          <pc:sldMk cId="25011158" sldId="256"/>
        </pc:sldMkLst>
        <pc:spChg chg="mod">
          <ac:chgData name="Song, Lixing" userId="d86a4794-d57c-4f6d-acee-3349d9d3edfc" providerId="ADAL" clId="{B80D80A1-E137-4D68-AA90-42D55CF988D9}" dt="2019-01-11T20:31:49.050" v="17" actId="27636"/>
          <ac:spMkLst>
            <pc:docMk/>
            <pc:sldMk cId="25011158" sldId="256"/>
            <ac:spMk id="2" creationId="{6DDA001A-43E3-1449-893B-948F2BFF68B6}"/>
          </ac:spMkLst>
        </pc:spChg>
      </pc:sldChg>
    </pc:docChg>
  </pc:docChgLst>
  <pc:docChgLst>
    <pc:chgData name="Song, Lixing" userId="d86a4794-d57c-4f6d-acee-3349d9d3edfc" providerId="ADAL" clId="{C22CFC7D-4CFF-3949-BBCC-B4ADD21FB069}"/>
  </pc:docChgLst>
  <pc:docChgLst>
    <pc:chgData name="Song, Lixing" userId="d86a4794-d57c-4f6d-acee-3349d9d3edfc" providerId="ADAL" clId="{DE4E7ECB-2978-1244-B374-6C6C0AE9F7D6}"/>
  </pc:docChgLst>
  <pc:docChgLst>
    <pc:chgData name="Hewner, Michael P" userId="S::hewner@rose-hulman.edu::7f3f83dd-6dfb-4127-a87f-c1714bd4fac9" providerId="AD" clId="Web-{FCACF040-063C-6F23-ABF3-184668B11C7C}"/>
    <pc:docChg chg="modSld">
      <pc:chgData name="Hewner, Michael P" userId="S::hewner@rose-hulman.edu::7f3f83dd-6dfb-4127-a87f-c1714bd4fac9" providerId="AD" clId="Web-{FCACF040-063C-6F23-ABF3-184668B11C7C}" dt="2019-01-17T12:54:48.978" v="7" actId="14100"/>
      <pc:docMkLst>
        <pc:docMk/>
      </pc:docMkLst>
    </pc:docChg>
  </pc:docChgLst>
  <pc:docChgLst>
    <pc:chgData name="Song, Lixing" userId="d86a4794-d57c-4f6d-acee-3349d9d3edfc" providerId="ADAL" clId="{DE510D8C-7A8F-4C1E-B129-432EFF16AAA3}"/>
    <pc:docChg chg="undo custSel addSld delSld modSld">
      <pc:chgData name="Song, Lixing" userId="d86a4794-d57c-4f6d-acee-3349d9d3edfc" providerId="ADAL" clId="{DE510D8C-7A8F-4C1E-B129-432EFF16AAA3}" dt="2018-12-18T19:13:37.859" v="215" actId="207"/>
      <pc:docMkLst>
        <pc:docMk/>
      </pc:docMkLst>
    </pc:docChg>
  </pc:docChgLst>
  <pc:docChgLst>
    <pc:chgData name="Hewner, Michael P" userId="S::hewner@rose-hulman.edu::7f3f83dd-6dfb-4127-a87f-c1714bd4fac9" providerId="AD" clId="Web-{9A73A866-8308-5905-DB48-5AF851434F32}"/>
    <pc:docChg chg="addSld modSld">
      <pc:chgData name="Hewner, Michael P" userId="S::hewner@rose-hulman.edu::7f3f83dd-6dfb-4127-a87f-c1714bd4fac9" providerId="AD" clId="Web-{9A73A866-8308-5905-DB48-5AF851434F32}" dt="2019-01-17T17:17:07.999" v="364" actId="20577"/>
      <pc:docMkLst>
        <pc:docMk/>
      </pc:docMkLst>
    </pc:docChg>
  </pc:docChgLst>
  <pc:docChgLst>
    <pc:chgData name="Song, Lixing" userId="d86a4794-d57c-4f6d-acee-3349d9d3edfc" providerId="ADAL" clId="{41CAD8FE-0633-0C44-91B6-9FBD914D6317}"/>
  </pc:docChgLst>
  <pc:docChgLst>
    <pc:chgData name="Song, Lixing" userId="d86a4794-d57c-4f6d-acee-3349d9d3edfc" providerId="ADAL" clId="{560DAE8F-EC11-0B4B-88CC-7E2C494E737F}"/>
  </pc:docChgLst>
  <pc:docChgLst>
    <pc:chgData name="Song, Lixing" userId="d86a4794-d57c-4f6d-acee-3349d9d3edfc" providerId="ADAL" clId="{9E87C597-9CCC-9D40-AF98-FA57E59EE777}"/>
  </pc:docChgLst>
  <pc:docChgLst>
    <pc:chgData name="Song, Lixing" userId="d86a4794-d57c-4f6d-acee-3349d9d3edfc" providerId="ADAL" clId="{B2A8F169-6625-48EE-A6FE-8702AC91C34F}"/>
    <pc:docChg chg="addSld delSld modSld">
      <pc:chgData name="Song, Lixing" userId="d86a4794-d57c-4f6d-acee-3349d9d3edfc" providerId="ADAL" clId="{B2A8F169-6625-48EE-A6FE-8702AC91C34F}" dt="2019-01-28T21:22:14.010" v="36" actId="2696"/>
      <pc:docMkLst>
        <pc:docMk/>
      </pc:docMkLst>
      <pc:sldChg chg="modSp">
        <pc:chgData name="Song, Lixing" userId="d86a4794-d57c-4f6d-acee-3349d9d3edfc" providerId="ADAL" clId="{B2A8F169-6625-48EE-A6FE-8702AC91C34F}" dt="2019-01-28T21:21:36.895" v="34" actId="20577"/>
        <pc:sldMkLst>
          <pc:docMk/>
          <pc:sldMk cId="25011158" sldId="256"/>
        </pc:sldMkLst>
        <pc:spChg chg="mod">
          <ac:chgData name="Song, Lixing" userId="d86a4794-d57c-4f6d-acee-3349d9d3edfc" providerId="ADAL" clId="{B2A8F169-6625-48EE-A6FE-8702AC91C34F}" dt="2019-01-28T21:21:36.895" v="34" actId="20577"/>
          <ac:spMkLst>
            <pc:docMk/>
            <pc:sldMk cId="25011158" sldId="256"/>
            <ac:spMk id="2" creationId="{6DDA001A-43E3-1449-893B-948F2BFF68B6}"/>
          </ac:spMkLst>
        </pc:spChg>
      </pc:sldChg>
      <pc:sldChg chg="add">
        <pc:chgData name="Song, Lixing" userId="d86a4794-d57c-4f6d-acee-3349d9d3edfc" providerId="ADAL" clId="{B2A8F169-6625-48EE-A6FE-8702AC91C34F}" dt="2019-01-28T21:21:20.976" v="10" actId="2696"/>
        <pc:sldMkLst>
          <pc:docMk/>
          <pc:sldMk cId="1379393564" sldId="257"/>
        </pc:sldMkLst>
      </pc:sldChg>
    </pc:docChg>
  </pc:docChgLst>
  <pc:docChgLst>
    <pc:chgData name="Song, Lixing" userId="d86a4794-d57c-4f6d-acee-3349d9d3edfc" providerId="ADAL" clId="{6A3B845D-E244-4846-AE4A-F6991B6B8D28}"/>
    <pc:docChg chg="undo custSel addSld delSld modSld sldOrd">
      <pc:chgData name="Song, Lixing" userId="d86a4794-d57c-4f6d-acee-3349d9d3edfc" providerId="ADAL" clId="{6A3B845D-E244-4846-AE4A-F6991B6B8D28}" dt="2019-01-24T19:14:02.081" v="1258" actId="2696"/>
      <pc:docMkLst>
        <pc:docMk/>
      </pc:docMkLst>
      <pc:sldChg chg="modSp">
        <pc:chgData name="Song, Lixing" userId="d86a4794-d57c-4f6d-acee-3349d9d3edfc" providerId="ADAL" clId="{6A3B845D-E244-4846-AE4A-F6991B6B8D28}" dt="2019-01-18T00:19:39.322" v="8" actId="20577"/>
        <pc:sldMkLst>
          <pc:docMk/>
          <pc:sldMk cId="25011158" sldId="256"/>
        </pc:sldMkLst>
        <pc:spChg chg="mod">
          <ac:chgData name="Song, Lixing" userId="d86a4794-d57c-4f6d-acee-3349d9d3edfc" providerId="ADAL" clId="{6A3B845D-E244-4846-AE4A-F6991B6B8D28}" dt="2019-01-18T00:19:39.322" v="8" actId="20577"/>
          <ac:spMkLst>
            <pc:docMk/>
            <pc:sldMk cId="25011158" sldId="256"/>
            <ac:spMk id="2" creationId="{6DDA001A-43E3-1449-893B-948F2BFF68B6}"/>
          </ac:spMkLst>
        </pc:spChg>
      </pc:sldChg>
    </pc:docChg>
  </pc:docChgLst>
  <pc:docChgLst>
    <pc:chgData name="Song, Lixing" userId="d86a4794-d57c-4f6d-acee-3349d9d3edfc" providerId="ADAL" clId="{9F0C0119-4A4E-FD49-92D0-D1E0275E8FC9}"/>
    <pc:docChg chg="modSld">
      <pc:chgData name="Song, Lixing" userId="d86a4794-d57c-4f6d-acee-3349d9d3edfc" providerId="ADAL" clId="{9F0C0119-4A4E-FD49-92D0-D1E0275E8FC9}" dt="2018-12-18T02:23:53.605" v="50"/>
      <pc:docMkLst>
        <pc:docMk/>
      </pc:docMkLst>
    </pc:docChg>
  </pc:docChgLst>
  <pc:docChgLst>
    <pc:chgData name="Hewner, Michael P" userId="S::hewner@rose-hulman.edu::7f3f83dd-6dfb-4127-a87f-c1714bd4fac9" providerId="AD" clId="Web-{8A75AB8D-89EF-8CD1-A468-00DA4915BB3A}"/>
    <pc:docChg chg="addSld modSld">
      <pc:chgData name="Hewner, Michael P" userId="S::hewner@rose-hulman.edu::7f3f83dd-6dfb-4127-a87f-c1714bd4fac9" providerId="AD" clId="Web-{8A75AB8D-89EF-8CD1-A468-00DA4915BB3A}" dt="2018-12-14T19:47:49.507" v="13" actId="20577"/>
      <pc:docMkLst>
        <pc:docMk/>
      </pc:docMkLst>
    </pc:docChg>
  </pc:docChgLst>
  <pc:docChgLst>
    <pc:chgData name="Song, Lixing" userId="d86a4794-d57c-4f6d-acee-3349d9d3edfc" providerId="ADAL" clId="{3DB7AE05-0F07-FE4F-998C-F915C7572059}"/>
  </pc:docChgLst>
  <pc:docChgLst>
    <pc:chgData name="Song, Lixing" userId="S::song3@rose-hulman.edu::d86a4794-d57c-4f6d-acee-3349d9d3edfc" providerId="AD" clId="Web-{A444728C-76FF-E237-8848-EF04C33607FA}"/>
    <pc:docChg chg="addSld modSld sldOrd">
      <pc:chgData name="Song, Lixing" userId="S::song3@rose-hulman.edu::d86a4794-d57c-4f6d-acee-3349d9d3edfc" providerId="AD" clId="Web-{A444728C-76FF-E237-8848-EF04C33607FA}" dt="2018-12-14T22:48:06.531" v="108" actId="20577"/>
      <pc:docMkLst>
        <pc:docMk/>
      </pc:docMkLst>
    </pc:docChg>
  </pc:docChgLst>
  <pc:docChgLst>
    <pc:chgData name="Song, Lixing" userId="d86a4794-d57c-4f6d-acee-3349d9d3edfc" providerId="ADAL" clId="{53757956-B339-FC40-B6BE-547360A777CE}"/>
    <pc:docChg chg="modSld">
      <pc:chgData name="Song, Lixing" userId="d86a4794-d57c-4f6d-acee-3349d9d3edfc" providerId="ADAL" clId="{53757956-B339-FC40-B6BE-547360A777CE}" dt="2019-01-21T03:37:29.127" v="3" actId="404"/>
      <pc:docMkLst>
        <pc:docMk/>
      </pc:docMkLst>
    </pc:docChg>
  </pc:docChgLst>
  <pc:docChgLst>
    <pc:chgData name="Song, Lixing" userId="d86a4794-d57c-4f6d-acee-3349d9d3edfc" providerId="ADAL" clId="{2AB22C5A-DF0E-4DBB-B301-64B89BD0186E}"/>
    <pc:docChg chg="undo custSel addSld delSld modSld sldOrd">
      <pc:chgData name="Song, Lixing" userId="d86a4794-d57c-4f6d-acee-3349d9d3edfc" providerId="ADAL" clId="{2AB22C5A-DF0E-4DBB-B301-64B89BD0186E}" dt="2019-01-25T04:30:48.272" v="1246" actId="14100"/>
      <pc:docMkLst>
        <pc:docMk/>
      </pc:docMkLst>
      <pc:sldChg chg="modSp">
        <pc:chgData name="Song, Lixing" userId="d86a4794-d57c-4f6d-acee-3349d9d3edfc" providerId="ADAL" clId="{2AB22C5A-DF0E-4DBB-B301-64B89BD0186E}" dt="2019-01-25T03:27:35.578" v="19" actId="20577"/>
        <pc:sldMkLst>
          <pc:docMk/>
          <pc:sldMk cId="25011158" sldId="256"/>
        </pc:sldMkLst>
        <pc:spChg chg="mod">
          <ac:chgData name="Song, Lixing" userId="d86a4794-d57c-4f6d-acee-3349d9d3edfc" providerId="ADAL" clId="{2AB22C5A-DF0E-4DBB-B301-64B89BD0186E}" dt="2019-01-25T03:27:35.578" v="19" actId="20577"/>
          <ac:spMkLst>
            <pc:docMk/>
            <pc:sldMk cId="25011158" sldId="256"/>
            <ac:spMk id="2" creationId="{6DDA001A-43E3-1449-893B-948F2BFF68B6}"/>
          </ac:spMkLst>
        </pc:spChg>
      </pc:sldChg>
    </pc:docChg>
  </pc:docChgLst>
  <pc:docChgLst>
    <pc:chgData name="Hewner, Michael P" userId="S::hewner@rose-hulman.edu::7f3f83dd-6dfb-4127-a87f-c1714bd4fac9" providerId="AD" clId="Web-{8E4C6C1C-93EF-C2C0-FB20-5368EA8B2A6C}"/>
    <pc:docChg chg="addSld modSld sldOrd">
      <pc:chgData name="Hewner, Michael P" userId="S::hewner@rose-hulman.edu::7f3f83dd-6dfb-4127-a87f-c1714bd4fac9" providerId="AD" clId="Web-{8E4C6C1C-93EF-C2C0-FB20-5368EA8B2A6C}" dt="2019-01-24T17:38:06.286" v="1030"/>
      <pc:docMkLst>
        <pc:docMk/>
      </pc:docMkLst>
    </pc:docChg>
  </pc:docChgLst>
  <pc:docChgLst>
    <pc:chgData name="Song, Lixing" userId="d86a4794-d57c-4f6d-acee-3349d9d3edfc" providerId="ADAL" clId="{1BEBD2B7-0CAE-5746-9DD2-9AA1789FF38E}"/>
    <pc:docChg chg="custSel modSld">
      <pc:chgData name="Song, Lixing" userId="d86a4794-d57c-4f6d-acee-3349d9d3edfc" providerId="ADAL" clId="{1BEBD2B7-0CAE-5746-9DD2-9AA1789FF38E}" dt="2019-01-31T01:47:29.034" v="550" actId="1076"/>
      <pc:docMkLst>
        <pc:docMk/>
      </pc:docMkLst>
    </pc:docChg>
  </pc:docChgLst>
  <pc:docChgLst>
    <pc:chgData name="Song, Lixing" userId="d86a4794-d57c-4f6d-acee-3349d9d3edfc" providerId="ADAL" clId="{57BE710F-CAAC-5C4C-B1E2-33D10347FAC9}"/>
  </pc:docChgLst>
  <pc:docChgLst>
    <pc:chgData name="Song, Lixing" userId="d86a4794-d57c-4f6d-acee-3349d9d3edfc" providerId="ADAL" clId="{5D69B093-118D-1741-8919-161214198A6C}"/>
  </pc:docChgLst>
  <pc:docChgLst>
    <pc:chgData name="Hewner, Michael P" userId="S::hewner@rose-hulman.edu::7f3f83dd-6dfb-4127-a87f-c1714bd4fac9" providerId="AD" clId="Web-{BED898F0-5C4E-4E2B-05B8-62EB02E2E38B}"/>
    <pc:docChg chg="modSld">
      <pc:chgData name="Hewner, Michael P" userId="S::hewner@rose-hulman.edu::7f3f83dd-6dfb-4127-a87f-c1714bd4fac9" providerId="AD" clId="Web-{BED898F0-5C4E-4E2B-05B8-62EB02E2E38B}" dt="2018-12-18T12:49:30.248" v="8" actId="20577"/>
      <pc:docMkLst>
        <pc:docMk/>
      </pc:docMkLst>
    </pc:docChg>
  </pc:docChgLst>
  <pc:docChgLst>
    <pc:chgData name="Song, Lixing" userId="d86a4794-d57c-4f6d-acee-3349d9d3edfc" providerId="ADAL" clId="{E6A4A57A-7BA1-4943-B287-0650F3813B88}"/>
  </pc:docChgLst>
  <pc:docChgLst>
    <pc:chgData name="Song, Lixing" userId="d86a4794-d57c-4f6d-acee-3349d9d3edfc" providerId="ADAL" clId="{52D2F74D-23E4-422A-9038-805DBA046A7B}"/>
    <pc:docChg chg="custSel addSld delSld modSld sldOrd">
      <pc:chgData name="Song, Lixing" userId="d86a4794-d57c-4f6d-acee-3349d9d3edfc" providerId="ADAL" clId="{52D2F74D-23E4-422A-9038-805DBA046A7B}" dt="2019-01-28T21:17:27.494" v="361" actId="2696"/>
      <pc:docMkLst>
        <pc:docMk/>
      </pc:docMkLst>
      <pc:sldChg chg="modSp">
        <pc:chgData name="Song, Lixing" userId="d86a4794-d57c-4f6d-acee-3349d9d3edfc" providerId="ADAL" clId="{52D2F74D-23E4-422A-9038-805DBA046A7B}" dt="2019-01-25T04:36:43.091" v="5" actId="20577"/>
        <pc:sldMkLst>
          <pc:docMk/>
          <pc:sldMk cId="25011158" sldId="256"/>
        </pc:sldMkLst>
        <pc:spChg chg="mod">
          <ac:chgData name="Song, Lixing" userId="d86a4794-d57c-4f6d-acee-3349d9d3edfc" providerId="ADAL" clId="{52D2F74D-23E4-422A-9038-805DBA046A7B}" dt="2019-01-25T04:36:43.091" v="5" actId="20577"/>
          <ac:spMkLst>
            <pc:docMk/>
            <pc:sldMk cId="25011158" sldId="256"/>
            <ac:spMk id="2" creationId="{6DDA001A-43E3-1449-893B-948F2BFF68B6}"/>
          </ac:spMkLst>
        </pc:spChg>
      </pc:sldChg>
    </pc:docChg>
  </pc:docChgLst>
  <pc:docChgLst>
    <pc:chgData name="Song, Lixing" userId="d86a4794-d57c-4f6d-acee-3349d9d3edfc" providerId="ADAL" clId="{7BB45646-90E1-44D8-AF19-297232EBBE5C}"/>
    <pc:docChg chg="custSel addSld modSld">
      <pc:chgData name="Song, Lixing" userId="d86a4794-d57c-4f6d-acee-3349d9d3edfc" providerId="ADAL" clId="{7BB45646-90E1-44D8-AF19-297232EBBE5C}" dt="2019-01-03T21:42:56.782" v="270"/>
      <pc:docMkLst>
        <pc:docMk/>
      </pc:docMkLst>
    </pc:docChg>
  </pc:docChgLst>
  <pc:docChgLst>
    <pc:chgData name="Song, Lixing" userId="d86a4794-d57c-4f6d-acee-3349d9d3edfc" providerId="ADAL" clId="{C5F6EF1B-B238-4AE6-B5E6-517D272D2DA8}"/>
    <pc:docChg chg="undo custSel addSld delSld modSld">
      <pc:chgData name="Song, Lixing" userId="d86a4794-d57c-4f6d-acee-3349d9d3edfc" providerId="ADAL" clId="{C5F6EF1B-B238-4AE6-B5E6-517D272D2DA8}" dt="2019-01-08T18:26:16.544" v="1848" actId="113"/>
      <pc:docMkLst>
        <pc:docMk/>
      </pc:docMkLst>
      <pc:sldChg chg="modSp">
        <pc:chgData name="Song, Lixing" userId="d86a4794-d57c-4f6d-acee-3349d9d3edfc" providerId="ADAL" clId="{C5F6EF1B-B238-4AE6-B5E6-517D272D2DA8}" dt="2019-01-03T21:46:54.078" v="0" actId="20577"/>
        <pc:sldMkLst>
          <pc:docMk/>
          <pc:sldMk cId="25011158" sldId="256"/>
        </pc:sldMkLst>
        <pc:spChg chg="mod">
          <ac:chgData name="Song, Lixing" userId="d86a4794-d57c-4f6d-acee-3349d9d3edfc" providerId="ADAL" clId="{C5F6EF1B-B238-4AE6-B5E6-517D272D2DA8}" dt="2019-01-03T21:46:54.078" v="0" actId="20577"/>
          <ac:spMkLst>
            <pc:docMk/>
            <pc:sldMk cId="25011158" sldId="256"/>
            <ac:spMk id="2" creationId="{6DDA001A-43E3-1449-893B-948F2BFF68B6}"/>
          </ac:spMkLst>
        </pc:spChg>
      </pc:sldChg>
    </pc:docChg>
  </pc:docChgLst>
  <pc:docChgLst>
    <pc:chgData name="Hewner, Michael P" userId="S::hewner@rose-hulman.edu::7f3f83dd-6dfb-4127-a87f-c1714bd4fac9" providerId="AD" clId="Web-{D0A05778-D7AE-792C-DE2D-5ACAF4B467A1}"/>
    <pc:docChg chg="modSld">
      <pc:chgData name="Hewner, Michael P" userId="S::hewner@rose-hulman.edu::7f3f83dd-6dfb-4127-a87f-c1714bd4fac9" providerId="AD" clId="Web-{D0A05778-D7AE-792C-DE2D-5ACAF4B467A1}" dt="2019-02-05T18:14:28.450" v="18" actId="20577"/>
      <pc:docMkLst>
        <pc:docMk/>
      </pc:docMkLst>
      <pc:sldChg chg="modSp">
        <pc:chgData name="Hewner, Michael P" userId="S::hewner@rose-hulman.edu::7f3f83dd-6dfb-4127-a87f-c1714bd4fac9" providerId="AD" clId="Web-{D0A05778-D7AE-792C-DE2D-5ACAF4B467A1}" dt="2019-02-05T18:14:25.840" v="16" actId="20577"/>
        <pc:sldMkLst>
          <pc:docMk/>
          <pc:sldMk cId="25011158" sldId="256"/>
        </pc:sldMkLst>
        <pc:spChg chg="mod">
          <ac:chgData name="Hewner, Michael P" userId="S::hewner@rose-hulman.edu::7f3f83dd-6dfb-4127-a87f-c1714bd4fac9" providerId="AD" clId="Web-{D0A05778-D7AE-792C-DE2D-5ACAF4B467A1}" dt="2019-02-05T18:14:25.840" v="16" actId="20577"/>
          <ac:spMkLst>
            <pc:docMk/>
            <pc:sldMk cId="25011158" sldId="256"/>
            <ac:spMk id="2" creationId="{6DDA001A-43E3-1449-893B-948F2BFF68B6}"/>
          </ac:spMkLst>
        </pc:spChg>
      </pc:sldChg>
    </pc:docChg>
  </pc:docChgLst>
  <pc:docChgLst>
    <pc:chgData name="Song, Lixing" userId="d86a4794-d57c-4f6d-acee-3349d9d3edfc" providerId="ADAL" clId="{2BF19508-BC35-4CE7-ABDA-B0619FE8A7CB}"/>
    <pc:docChg chg="undo custSel addSld delSld modSld sldOrd">
      <pc:chgData name="Song, Lixing" userId="d86a4794-d57c-4f6d-acee-3349d9d3edfc" providerId="ADAL" clId="{2BF19508-BC35-4CE7-ABDA-B0619FE8A7CB}" dt="2019-01-17T23:14:55.885" v="1258" actId="20577"/>
      <pc:docMkLst>
        <pc:docMk/>
      </pc:docMkLst>
      <pc:sldChg chg="modSp">
        <pc:chgData name="Song, Lixing" userId="d86a4794-d57c-4f6d-acee-3349d9d3edfc" providerId="ADAL" clId="{2BF19508-BC35-4CE7-ABDA-B0619FE8A7CB}" dt="2019-01-17T21:00:53.890" v="28" actId="20577"/>
        <pc:sldMkLst>
          <pc:docMk/>
          <pc:sldMk cId="25011158" sldId="256"/>
        </pc:sldMkLst>
        <pc:spChg chg="mod">
          <ac:chgData name="Song, Lixing" userId="d86a4794-d57c-4f6d-acee-3349d9d3edfc" providerId="ADAL" clId="{2BF19508-BC35-4CE7-ABDA-B0619FE8A7CB}" dt="2019-01-17T21:00:53.890" v="28" actId="20577"/>
          <ac:spMkLst>
            <pc:docMk/>
            <pc:sldMk cId="25011158" sldId="256"/>
            <ac:spMk id="2" creationId="{6DDA001A-43E3-1449-893B-948F2BFF68B6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65A2A30-E1C2-B54E-B787-36B11926FA3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ED9784-FC5A-D242-B55B-471AB0C6A53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F99CBE-2880-364F-A223-8E393E38EFAB}" type="datetimeFigureOut">
              <a:rPr lang="en-US" smtClean="0"/>
              <a:t>2/5/2019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FCF148-8BA6-7343-8172-504427DC630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694008-8F80-F74E-AD36-9C215B2E8BE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083193-B706-0248-820A-963D2888EF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788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9AE51D-F948-044F-B984-1DA50063DADE}" type="datetimeFigureOut">
              <a:rPr lang="en-US" smtClean="0"/>
              <a:t>2/5/2019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F22CBE-7C8D-5A43-B8F2-1E0DADD690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0087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F22CBE-7C8D-5A43-B8F2-1E0DADD6908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9420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a6e5f43ee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a6e5f43ee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752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a92222b4f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a92222b4f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6622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50C2E-867D-DD4E-8391-1B9B8CA1D5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14383C-97A9-124A-AEF5-0ED806051E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55C478-F15B-724E-AF85-E64CF8CA6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2/5/2019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8BE228-A5BA-1346-9611-692B566BD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986FF3-C71C-ED48-9776-950AEE7CC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0421B6E-8D43-744E-A3DD-654CDB8D9B3C}"/>
              </a:ext>
            </a:extLst>
          </p:cNvPr>
          <p:cNvSpPr/>
          <p:nvPr/>
        </p:nvSpPr>
        <p:spPr>
          <a:xfrm>
            <a:off x="1524000" y="1122363"/>
            <a:ext cx="9144000" cy="175096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B69AB1C-D320-0549-AAEC-F1230F672A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4146" y="1110006"/>
            <a:ext cx="2003854" cy="32956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7D94E8C-78C1-7D4E-B6E5-DE7547A8E49B}"/>
              </a:ext>
            </a:extLst>
          </p:cNvPr>
          <p:cNvSpPr/>
          <p:nvPr userDrawn="1"/>
        </p:nvSpPr>
        <p:spPr>
          <a:xfrm>
            <a:off x="1524000" y="1122363"/>
            <a:ext cx="9144000" cy="175096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8D99126-6C23-A143-AED3-2FECD7895C6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664146" y="1110006"/>
            <a:ext cx="2003854" cy="329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689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3CA9A-9B9A-534F-95FD-E891BFCBD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C2A16F-A91B-1C45-A986-5C111876A1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7C7840-6E64-8C40-87C1-E12DB4534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2/5/2019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3C8D39-5AC8-9E42-A42F-03D15CA95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27BFAA-C162-184D-8DCA-D6DDCA02F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3736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73DC46-CC52-D542-BD49-F11617E6E9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C0C099-3287-F646-A0E4-D1BB443905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3F5DF1-C987-6449-B6D5-246B71A05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2/5/2019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033583-2CA5-3A43-B1BD-8E3BB1155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48078-4E13-0B41-81CB-4185BDE2A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7902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sldNum" idx="12"/>
          </p:nvPr>
        </p:nvSpPr>
        <p:spPr>
          <a:xfrm>
            <a:off x="11409055" y="6333134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789183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53260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body" idx="2"/>
          </p:nvPr>
        </p:nvSpPr>
        <p:spPr>
          <a:xfrm>
            <a:off x="6256365" y="1600200"/>
            <a:ext cx="53260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sldNum" idx="12"/>
          </p:nvPr>
        </p:nvSpPr>
        <p:spPr>
          <a:xfrm>
            <a:off x="11409055" y="6333134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7381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7302F-1F2D-B444-B55A-C4F3C5F78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B3F27F-A93E-5F4D-A56A-2D1A7D9742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95850"/>
          </a:xfrm>
        </p:spPr>
        <p:txBody>
          <a:bodyPr/>
          <a:lstStyle>
            <a:lvl1pPr marL="228600" indent="-228600">
              <a:buClr>
                <a:srgbClr val="751F1C"/>
              </a:buClr>
              <a:buFont typeface="Wingdings" pitchFamily="2" charset="2"/>
              <a:buChar char="q"/>
              <a:defRPr/>
            </a:lvl1pPr>
            <a:lvl2pPr marL="685800" indent="-228600">
              <a:buClr>
                <a:srgbClr val="751F1C"/>
              </a:buClr>
              <a:buFont typeface="Wingdings" pitchFamily="2" charset="2"/>
              <a:buChar char="Ø"/>
              <a:defRPr/>
            </a:lvl2pPr>
            <a:lvl3pPr marL="1143000" indent="-228600">
              <a:buClr>
                <a:srgbClr val="751F1C"/>
              </a:buClr>
              <a:buFont typeface="Wingdings" pitchFamily="2" charset="2"/>
              <a:buChar char="§"/>
              <a:defRPr/>
            </a:lvl3pPr>
            <a:lvl4pPr>
              <a:buClr>
                <a:srgbClr val="751F1C"/>
              </a:buClr>
              <a:defRPr/>
            </a:lvl4pPr>
            <a:lvl5pPr>
              <a:buClr>
                <a:srgbClr val="751F1C"/>
              </a:buCl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A6111E-CDCA-8A48-9E4F-8E5C4713B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2/5/2019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313A7B-5F0D-4D4D-A4B4-A06C125AD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2FA7A1E-BB98-BA4F-A384-E8137C5DE3C4}"/>
              </a:ext>
            </a:extLst>
          </p:cNvPr>
          <p:cNvSpPr/>
          <p:nvPr/>
        </p:nvSpPr>
        <p:spPr>
          <a:xfrm>
            <a:off x="838200" y="365125"/>
            <a:ext cx="10515600" cy="178572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A0FB82A-D375-B84C-8D2D-81B6F63E387B}"/>
              </a:ext>
            </a:extLst>
          </p:cNvPr>
          <p:cNvSpPr/>
          <p:nvPr userDrawn="1"/>
        </p:nvSpPr>
        <p:spPr>
          <a:xfrm>
            <a:off x="838200" y="365125"/>
            <a:ext cx="10515600" cy="178572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185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AFB0A-3DB3-A345-8219-B9F6A9BEB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411F-41B2-6C48-AEAE-739BFA0B00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342461-54E1-6D46-BF93-16AF14599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2/5/2019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2B9FC0-1363-5C49-95B8-D929F1D58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E236B-134F-2D4A-A8EE-1AB771608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351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60E46-5FB9-D54A-A84B-C2E808F19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65E903-D205-FE44-AFD4-CC6488ABEB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07CC95-2BD1-7846-BA8B-97AEE59318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B6A5F7-1AF4-814F-8923-481A41578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2/5/2019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C7A40A-2F2B-974A-AE7F-0A87A06D3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B1A5CD-B1E3-5B48-A31B-01F28C2C0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47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F3A7-41ED-9647-BE17-414DBD1B6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B4396B-9CAE-1F4F-847C-3288D7154C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47488D-3628-DE4C-B7DE-20FB932AB2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93BD86-7421-2A48-9E0C-66FD535F29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B96888-D23C-794B-80C0-857A859C41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1AC07E-EBF4-D445-9566-2243B94CDD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2/5/2019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584534-286B-904C-BAFA-9A52EFE77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55E670-3727-FC4D-B4D4-98EC3A19E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0573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27FA2-1C3C-9343-92D7-79C4B67FD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A71575-3DCB-CE46-A2C2-9C3A61D80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2/5/2019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8BB28-0374-1E4F-A7F5-5025E3F35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2AA72F-893E-0648-B7C9-0BD8B4760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700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212482-2FDF-9B4F-8A5B-856E6A247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2/5/2019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070C3A-5E05-3440-BA03-3B8D486A9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FB9481-276E-454B-91C5-5F9669169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307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7C88E-401E-A641-AB5F-46850AAD5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1F259-08BD-6749-AAE9-40552F8525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6B348D-083C-D14B-9355-CB6846E459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574DF-2974-094A-9235-E60900E6A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2/5/2019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EC1D92-8C0D-184B-A3EC-0A1F2DC8E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364B88-CE34-E74B-9539-6BF57D0BC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8120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B96E4-8440-9640-8587-4336F34E7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2627953-0506-4A49-B74D-FF283697A3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273257-CCDC-2B4A-8EAA-8F439A857A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3AE1DD-6ED4-8848-B4FC-3F1B05408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2/5/2019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112C85-25D2-F84A-93AF-2096AC720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095BE9-A449-FE48-80C3-F628DFD18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796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363FAC-3948-4045-A622-D3E6711AD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BBDCE7-7668-0541-B5C2-982FAF9B96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F9D35-7B43-CB43-BB2B-2A28B469EA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A73E24-5133-184A-B08C-013331FC8007}" type="datetimeFigureOut">
              <a:rPr lang="en-US" smtClean="0"/>
              <a:t>2/5/2019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B45A10-1710-E346-8043-8C09C02324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948019-EBED-594E-8C9E-EAF1B5AEFD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477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A001A-43E3-1449-893B-948F2BFF68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6414" y="980849"/>
            <a:ext cx="9699171" cy="2387600"/>
          </a:xfrm>
        </p:spPr>
        <p:txBody>
          <a:bodyPr>
            <a:normAutofit/>
          </a:bodyPr>
          <a:lstStyle/>
          <a:p>
            <a:r>
              <a:rPr lang="en-US" dirty="0"/>
              <a:t>CSSE 332</a:t>
            </a:r>
            <a:br>
              <a:rPr lang="en-US" dirty="0"/>
            </a:br>
            <a:r>
              <a:rPr lang="en-US" dirty="0"/>
              <a:t>Advanced Page </a:t>
            </a:r>
            <a:r>
              <a:rPr lang="en-US"/>
              <a:t>Tables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CD6248-7B83-4848-9D4F-9F93CCFC5F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fld id="{B7B09853-F130-A44D-A7BC-226D14CA7C56}" type="datetime2">
              <a:rPr lang="en-US" smtClean="0"/>
              <a:t>Tuesday, February 5, 2019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11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A62B1-ED9E-4D98-A234-37B7BF286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Inverted Page Table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418B1D-8F95-4740-BEC1-7DC17F97FC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Instead of asking each process maintain a page table for itself, OS can have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a single table</a:t>
            </a:r>
            <a:r>
              <a:rPr lang="en-US" dirty="0"/>
              <a:t> to track the mapping for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each frame</a:t>
            </a:r>
            <a:r>
              <a:rPr lang="en-US" dirty="0"/>
              <a:t>. </a:t>
            </a:r>
          </a:p>
          <a:p>
            <a:r>
              <a:rPr lang="en-US" dirty="0"/>
              <a:t>Hence it is of a fixed size.</a:t>
            </a:r>
          </a:p>
          <a:p>
            <a:r>
              <a:rPr lang="en-US" dirty="0"/>
              <a:t>Each entry in the table stores which page of what process </a:t>
            </a:r>
            <a:r>
              <a:rPr lang="en-US" dirty="0">
                <a:solidFill>
                  <a:srgbClr val="FF0000"/>
                </a:solidFill>
              </a:rPr>
              <a:t>&lt;PID, VPN&gt; </a:t>
            </a:r>
            <a:r>
              <a:rPr lang="en-US" dirty="0"/>
              <a:t>the current frame is mapping to.</a:t>
            </a:r>
          </a:p>
        </p:txBody>
      </p:sp>
    </p:spTree>
    <p:extLst>
      <p:ext uri="{BB962C8B-B14F-4D97-AF65-F5344CB8AC3E}">
        <p14:creationId xmlns:p14="http://schemas.microsoft.com/office/powerpoint/2010/main" val="39799405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18CFF-45FA-410D-973D-2D8967033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Inverted Page Table (cont.)</a:t>
            </a:r>
          </a:p>
        </p:txBody>
      </p:sp>
      <p:sp>
        <p:nvSpPr>
          <p:cNvPr id="4" name="AutoShape 5">
            <a:extLst>
              <a:ext uri="{FF2B5EF4-FFF2-40B4-BE49-F238E27FC236}">
                <a16:creationId xmlns:a16="http://schemas.microsoft.com/office/drawing/2014/main" id="{41B0BEAD-B9CC-4C22-9D65-6E4DF946C2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94511" y="4670425"/>
            <a:ext cx="2476500" cy="609600"/>
          </a:xfrm>
          <a:prstGeom prst="wedgeRectCallout">
            <a:avLst>
              <a:gd name="adj1" fmla="val -62343"/>
              <a:gd name="adj2" fmla="val -88282"/>
            </a:avLst>
          </a:prstGeom>
          <a:noFill/>
          <a:ln w="28575">
            <a:solidFill>
              <a:schemeClr val="hlink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>
              <a:spcBef>
                <a:spcPct val="5000"/>
              </a:spcBef>
            </a:pPr>
            <a:r>
              <a:rPr lang="en-US"/>
              <a:t>matches  Page # </a:t>
            </a:r>
          </a:p>
          <a:p>
            <a:pPr algn="ctr">
              <a:spcBef>
                <a:spcPct val="5000"/>
              </a:spcBef>
            </a:pPr>
            <a:r>
              <a:rPr lang="en-US"/>
              <a:t>and PID</a:t>
            </a:r>
          </a:p>
        </p:txBody>
      </p:sp>
      <p:sp>
        <p:nvSpPr>
          <p:cNvPr id="5" name="Rectangle 9">
            <a:extLst>
              <a:ext uri="{FF2B5EF4-FFF2-40B4-BE49-F238E27FC236}">
                <a16:creationId xmlns:a16="http://schemas.microsoft.com/office/drawing/2014/main" id="{FFDD8258-9101-478E-890E-8F835658C6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25611" y="2308225"/>
            <a:ext cx="1397000" cy="444500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>
            <a:spAutoFit/>
          </a:bodyPr>
          <a:lstStyle/>
          <a:p>
            <a:endParaRPr lang="en-US"/>
          </a:p>
        </p:txBody>
      </p:sp>
      <p:sp>
        <p:nvSpPr>
          <p:cNvPr id="6" name="Rectangle 11">
            <a:extLst>
              <a:ext uri="{FF2B5EF4-FFF2-40B4-BE49-F238E27FC236}">
                <a16:creationId xmlns:a16="http://schemas.microsoft.com/office/drawing/2014/main" id="{DEE512CA-112F-4261-B81B-0DC6E11903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22611" y="2308225"/>
            <a:ext cx="1397000" cy="444500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>
            <a:spAutoFit/>
          </a:bodyPr>
          <a:lstStyle/>
          <a:p>
            <a:endParaRPr lang="en-US"/>
          </a:p>
        </p:txBody>
      </p:sp>
      <p:sp>
        <p:nvSpPr>
          <p:cNvPr id="7" name="Text Box 12">
            <a:extLst>
              <a:ext uri="{FF2B5EF4-FFF2-40B4-BE49-F238E27FC236}">
                <a16:creationId xmlns:a16="http://schemas.microsoft.com/office/drawing/2014/main" id="{7BEB6F67-1813-47CA-B437-A53B9F200C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19511" y="2384425"/>
            <a:ext cx="611188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/>
              <a:t>Offset</a:t>
            </a:r>
          </a:p>
        </p:txBody>
      </p:sp>
      <p:grpSp>
        <p:nvGrpSpPr>
          <p:cNvPr id="8" name="Group 15">
            <a:extLst>
              <a:ext uri="{FF2B5EF4-FFF2-40B4-BE49-F238E27FC236}">
                <a16:creationId xmlns:a16="http://schemas.microsoft.com/office/drawing/2014/main" id="{5577F3FB-29C7-45F1-B046-5178D9816010}"/>
              </a:ext>
            </a:extLst>
          </p:cNvPr>
          <p:cNvGrpSpPr>
            <a:grpSpLocks/>
          </p:cNvGrpSpPr>
          <p:nvPr/>
        </p:nvGrpSpPr>
        <p:grpSpPr bwMode="auto">
          <a:xfrm>
            <a:off x="5873811" y="2295525"/>
            <a:ext cx="2794000" cy="444500"/>
            <a:chOff x="2872" y="1008"/>
            <a:chExt cx="1760" cy="280"/>
          </a:xfrm>
        </p:grpSpPr>
        <p:sp>
          <p:nvSpPr>
            <p:cNvPr id="9" name="Rectangle 16">
              <a:extLst>
                <a:ext uri="{FF2B5EF4-FFF2-40B4-BE49-F238E27FC236}">
                  <a16:creationId xmlns:a16="http://schemas.microsoft.com/office/drawing/2014/main" id="{CFAF29DE-F514-40FB-B7E8-5E9700246C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2" y="1008"/>
              <a:ext cx="880" cy="280"/>
            </a:xfrm>
            <a:prstGeom prst="rect">
              <a:avLst/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>
              <a:spAutoFit/>
            </a:bodyPr>
            <a:lstStyle/>
            <a:p>
              <a:endParaRPr lang="en-US"/>
            </a:p>
          </p:txBody>
        </p:sp>
        <p:sp>
          <p:nvSpPr>
            <p:cNvPr id="10" name="Text Box 17">
              <a:extLst>
                <a:ext uri="{FF2B5EF4-FFF2-40B4-BE49-F238E27FC236}">
                  <a16:creationId xmlns:a16="http://schemas.microsoft.com/office/drawing/2014/main" id="{54B665EC-0622-4366-A82D-61B3C31518D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32" y="1032"/>
              <a:ext cx="541" cy="1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2857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/>
                <a:t>Frame #</a:t>
              </a:r>
            </a:p>
          </p:txBody>
        </p:sp>
        <p:sp>
          <p:nvSpPr>
            <p:cNvPr id="11" name="Rectangle 18">
              <a:extLst>
                <a:ext uri="{FF2B5EF4-FFF2-40B4-BE49-F238E27FC236}">
                  <a16:creationId xmlns:a16="http://schemas.microsoft.com/office/drawing/2014/main" id="{ECFFE543-14CE-41A8-B317-E892F38B28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52" y="1008"/>
              <a:ext cx="880" cy="280"/>
            </a:xfrm>
            <a:prstGeom prst="rect">
              <a:avLst/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>
              <a:spAutoFit/>
            </a:bodyPr>
            <a:lstStyle/>
            <a:p>
              <a:endParaRPr lang="en-US"/>
            </a:p>
          </p:txBody>
        </p:sp>
        <p:sp>
          <p:nvSpPr>
            <p:cNvPr id="12" name="Text Box 19">
              <a:extLst>
                <a:ext uri="{FF2B5EF4-FFF2-40B4-BE49-F238E27FC236}">
                  <a16:creationId xmlns:a16="http://schemas.microsoft.com/office/drawing/2014/main" id="{A7F36BB9-C2F3-4915-B99D-CFE1BB82A9E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92" y="1056"/>
              <a:ext cx="385" cy="1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2857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/>
                <a:t>Offset</a:t>
              </a:r>
            </a:p>
          </p:txBody>
        </p:sp>
      </p:grpSp>
      <p:sp>
        <p:nvSpPr>
          <p:cNvPr id="13" name="Freeform 24">
            <a:extLst>
              <a:ext uri="{FF2B5EF4-FFF2-40B4-BE49-F238E27FC236}">
                <a16:creationId xmlns:a16="http://schemas.microsoft.com/office/drawing/2014/main" id="{3FC2CA13-930F-4C1E-BF68-CE8DE1F1BDE5}"/>
              </a:ext>
            </a:extLst>
          </p:cNvPr>
          <p:cNvSpPr>
            <a:spLocks/>
          </p:cNvSpPr>
          <p:nvPr/>
        </p:nvSpPr>
        <p:spPr bwMode="auto">
          <a:xfrm>
            <a:off x="1962211" y="2752725"/>
            <a:ext cx="1435100" cy="1536700"/>
          </a:xfrm>
          <a:custGeom>
            <a:avLst/>
            <a:gdLst>
              <a:gd name="T0" fmla="*/ 0 w 904"/>
              <a:gd name="T1" fmla="*/ 0 h 968"/>
              <a:gd name="T2" fmla="*/ 0 w 904"/>
              <a:gd name="T3" fmla="*/ 2147483647 h 968"/>
              <a:gd name="T4" fmla="*/ 2147483647 w 904"/>
              <a:gd name="T5" fmla="*/ 2147483647 h 968"/>
              <a:gd name="T6" fmla="*/ 0 60000 65536"/>
              <a:gd name="T7" fmla="*/ 0 60000 65536"/>
              <a:gd name="T8" fmla="*/ 0 60000 65536"/>
              <a:gd name="T9" fmla="*/ 0 w 904"/>
              <a:gd name="T10" fmla="*/ 0 h 968"/>
              <a:gd name="T11" fmla="*/ 904 w 904"/>
              <a:gd name="T12" fmla="*/ 968 h 968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904" h="968">
                <a:moveTo>
                  <a:pt x="0" y="0"/>
                </a:moveTo>
                <a:lnTo>
                  <a:pt x="0" y="968"/>
                </a:lnTo>
                <a:lnTo>
                  <a:pt x="904" y="968"/>
                </a:lnTo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 type="stealth" w="lg" len="lg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>
            <a:spAutoFit/>
          </a:bodyPr>
          <a:lstStyle/>
          <a:p>
            <a:endParaRPr lang="en-US"/>
          </a:p>
        </p:txBody>
      </p:sp>
      <p:sp>
        <p:nvSpPr>
          <p:cNvPr id="14" name="Rectangle 27">
            <a:extLst>
              <a:ext uri="{FF2B5EF4-FFF2-40B4-BE49-F238E27FC236}">
                <a16:creationId xmlns:a16="http://schemas.microsoft.com/office/drawing/2014/main" id="{DB0BF59F-D3B1-4D7A-9CE7-4315F8EFB5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76811" y="3270250"/>
            <a:ext cx="1727200" cy="2159000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0" tIns="0" rIns="0" bIns="0" anchor="ctr">
            <a:spAutoFit/>
          </a:bodyPr>
          <a:lstStyle/>
          <a:p>
            <a:endParaRPr lang="en-US"/>
          </a:p>
        </p:txBody>
      </p:sp>
      <p:sp>
        <p:nvSpPr>
          <p:cNvPr id="15" name="Rectangle 28">
            <a:extLst>
              <a:ext uri="{FF2B5EF4-FFF2-40B4-BE49-F238E27FC236}">
                <a16:creationId xmlns:a16="http://schemas.microsoft.com/office/drawing/2014/main" id="{68F2042C-713F-4D32-936C-A9A4F9DACF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89511" y="4094163"/>
            <a:ext cx="266700" cy="290512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0" tIns="0" rIns="0" bIns="0" anchor="ctr">
            <a:spAutoFit/>
          </a:bodyPr>
          <a:lstStyle/>
          <a:p>
            <a:endParaRPr lang="en-US"/>
          </a:p>
        </p:txBody>
      </p:sp>
      <p:sp>
        <p:nvSpPr>
          <p:cNvPr id="16" name="Rectangle 29">
            <a:extLst>
              <a:ext uri="{FF2B5EF4-FFF2-40B4-BE49-F238E27FC236}">
                <a16:creationId xmlns:a16="http://schemas.microsoft.com/office/drawing/2014/main" id="{EAF2F58E-C0C1-42D4-A9CE-090CBB12F0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56211" y="4094163"/>
            <a:ext cx="266700" cy="290512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0" tIns="0" rIns="0" bIns="0" anchor="ctr">
            <a:spAutoFit/>
          </a:bodyPr>
          <a:lstStyle/>
          <a:p>
            <a:endParaRPr lang="en-US"/>
          </a:p>
        </p:txBody>
      </p:sp>
      <p:sp>
        <p:nvSpPr>
          <p:cNvPr id="17" name="Rectangle 30">
            <a:extLst>
              <a:ext uri="{FF2B5EF4-FFF2-40B4-BE49-F238E27FC236}">
                <a16:creationId xmlns:a16="http://schemas.microsoft.com/office/drawing/2014/main" id="{8E491CD6-A942-4B6F-9BFD-DFDFE39066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22911" y="4094163"/>
            <a:ext cx="1155700" cy="290512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>
            <a:spAutoFit/>
          </a:bodyPr>
          <a:lstStyle/>
          <a:p>
            <a:endParaRPr lang="en-US"/>
          </a:p>
        </p:txBody>
      </p:sp>
      <p:sp>
        <p:nvSpPr>
          <p:cNvPr id="18" name="Text Box 31">
            <a:extLst>
              <a:ext uri="{FF2B5EF4-FFF2-40B4-BE49-F238E27FC236}">
                <a16:creationId xmlns:a16="http://schemas.microsoft.com/office/drawing/2014/main" id="{7ABA06F9-5CBE-4E22-A087-CE58D7A3D98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21261" y="4097338"/>
            <a:ext cx="136525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600"/>
              <a:t>V</a:t>
            </a:r>
          </a:p>
        </p:txBody>
      </p:sp>
      <p:sp>
        <p:nvSpPr>
          <p:cNvPr id="19" name="Text Box 32">
            <a:extLst>
              <a:ext uri="{FF2B5EF4-FFF2-40B4-BE49-F238E27FC236}">
                <a16:creationId xmlns:a16="http://schemas.microsoft.com/office/drawing/2014/main" id="{62F1A7AD-A087-4023-AD74-B7A3D09BC4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86374" y="4097338"/>
            <a:ext cx="171450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600"/>
              <a:t>M</a:t>
            </a:r>
          </a:p>
        </p:txBody>
      </p:sp>
      <p:sp>
        <p:nvSpPr>
          <p:cNvPr id="20" name="Text Box 33">
            <a:extLst>
              <a:ext uri="{FF2B5EF4-FFF2-40B4-BE49-F238E27FC236}">
                <a16:creationId xmlns:a16="http://schemas.microsoft.com/office/drawing/2014/main" id="{0917468B-2108-42D3-8449-40705CC854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61011" y="4097338"/>
            <a:ext cx="1047750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600"/>
              <a:t>PID,Page #</a:t>
            </a:r>
          </a:p>
        </p:txBody>
      </p:sp>
      <p:sp>
        <p:nvSpPr>
          <p:cNvPr id="21" name="Text Box 35">
            <a:extLst>
              <a:ext uri="{FF2B5EF4-FFF2-40B4-BE49-F238E27FC236}">
                <a16:creationId xmlns:a16="http://schemas.microsoft.com/office/drawing/2014/main" id="{1BE8F5A9-0B93-494F-A6B5-0A10B6B3AC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68524" y="1889125"/>
            <a:ext cx="18796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/>
              <a:t>Virtual Address</a:t>
            </a:r>
          </a:p>
        </p:txBody>
      </p:sp>
      <p:sp>
        <p:nvSpPr>
          <p:cNvPr id="22" name="Text Box 36">
            <a:extLst>
              <a:ext uri="{FF2B5EF4-FFF2-40B4-BE49-F238E27FC236}">
                <a16:creationId xmlns:a16="http://schemas.microsoft.com/office/drawing/2014/main" id="{D0B9CC3A-50AA-4531-B8F8-F00B06FCD7B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02424" y="1889125"/>
            <a:ext cx="2005012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/>
              <a:t>Physical Address</a:t>
            </a:r>
          </a:p>
        </p:txBody>
      </p:sp>
      <p:sp>
        <p:nvSpPr>
          <p:cNvPr id="23" name="Freeform 38">
            <a:extLst>
              <a:ext uri="{FF2B5EF4-FFF2-40B4-BE49-F238E27FC236}">
                <a16:creationId xmlns:a16="http://schemas.microsoft.com/office/drawing/2014/main" id="{A1AC2331-A268-4207-B683-936F86659B64}"/>
              </a:ext>
            </a:extLst>
          </p:cNvPr>
          <p:cNvSpPr>
            <a:spLocks/>
          </p:cNvSpPr>
          <p:nvPr/>
        </p:nvSpPr>
        <p:spPr bwMode="auto">
          <a:xfrm>
            <a:off x="8667811" y="2447925"/>
            <a:ext cx="431800" cy="647700"/>
          </a:xfrm>
          <a:custGeom>
            <a:avLst/>
            <a:gdLst>
              <a:gd name="T0" fmla="*/ 0 w 272"/>
              <a:gd name="T1" fmla="*/ 0 h 792"/>
              <a:gd name="T2" fmla="*/ 2147483647 w 272"/>
              <a:gd name="T3" fmla="*/ 0 h 792"/>
              <a:gd name="T4" fmla="*/ 2147483647 w 272"/>
              <a:gd name="T5" fmla="*/ 2147483647 h 792"/>
              <a:gd name="T6" fmla="*/ 2147483647 w 272"/>
              <a:gd name="T7" fmla="*/ 2147483647 h 792"/>
              <a:gd name="T8" fmla="*/ 0 60000 65536"/>
              <a:gd name="T9" fmla="*/ 0 60000 65536"/>
              <a:gd name="T10" fmla="*/ 0 60000 65536"/>
              <a:gd name="T11" fmla="*/ 0 60000 65536"/>
              <a:gd name="T12" fmla="*/ 0 w 272"/>
              <a:gd name="T13" fmla="*/ 0 h 792"/>
              <a:gd name="T14" fmla="*/ 272 w 272"/>
              <a:gd name="T15" fmla="*/ 792 h 79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72" h="792">
                <a:moveTo>
                  <a:pt x="0" y="0"/>
                </a:moveTo>
                <a:lnTo>
                  <a:pt x="112" y="0"/>
                </a:lnTo>
                <a:lnTo>
                  <a:pt x="112" y="792"/>
                </a:lnTo>
                <a:lnTo>
                  <a:pt x="272" y="792"/>
                </a:lnTo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 type="stealth" w="lg" len="lg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>
            <a:spAutoFit/>
          </a:bodyPr>
          <a:lstStyle/>
          <a:p>
            <a:endParaRPr lang="en-US"/>
          </a:p>
        </p:txBody>
      </p:sp>
      <p:sp>
        <p:nvSpPr>
          <p:cNvPr id="24" name="Line 39">
            <a:extLst>
              <a:ext uri="{FF2B5EF4-FFF2-40B4-BE49-F238E27FC236}">
                <a16:creationId xmlns:a16="http://schemas.microsoft.com/office/drawing/2014/main" id="{1B6D2BDB-09E6-43EE-9F2F-DBFFA65A1357}"/>
              </a:ext>
            </a:extLst>
          </p:cNvPr>
          <p:cNvSpPr>
            <a:spLocks noChangeShapeType="1"/>
          </p:cNvSpPr>
          <p:nvPr/>
        </p:nvSpPr>
        <p:spPr bwMode="auto">
          <a:xfrm>
            <a:off x="9086911" y="2130425"/>
            <a:ext cx="0" cy="217487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 anchor="ctr">
            <a:spAutoFit/>
          </a:bodyPr>
          <a:lstStyle/>
          <a:p>
            <a:endParaRPr lang="en-US"/>
          </a:p>
        </p:txBody>
      </p:sp>
      <p:sp>
        <p:nvSpPr>
          <p:cNvPr id="25" name="Line 40">
            <a:extLst>
              <a:ext uri="{FF2B5EF4-FFF2-40B4-BE49-F238E27FC236}">
                <a16:creationId xmlns:a16="http://schemas.microsoft.com/office/drawing/2014/main" id="{E7F196F8-45AF-4BAE-9F39-77908ECB1F0C}"/>
              </a:ext>
            </a:extLst>
          </p:cNvPr>
          <p:cNvSpPr>
            <a:spLocks noChangeShapeType="1"/>
          </p:cNvSpPr>
          <p:nvPr/>
        </p:nvSpPr>
        <p:spPr bwMode="auto">
          <a:xfrm>
            <a:off x="9772711" y="2117725"/>
            <a:ext cx="0" cy="217487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 anchor="ctr">
            <a:spAutoFit/>
          </a:bodyPr>
          <a:lstStyle/>
          <a:p>
            <a:endParaRPr lang="en-US"/>
          </a:p>
        </p:txBody>
      </p:sp>
      <p:sp>
        <p:nvSpPr>
          <p:cNvPr id="26" name="Rectangle 41">
            <a:extLst>
              <a:ext uri="{FF2B5EF4-FFF2-40B4-BE49-F238E27FC236}">
                <a16:creationId xmlns:a16="http://schemas.microsoft.com/office/drawing/2014/main" id="{2440FE97-60CB-4379-91EF-87B7328651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86911" y="3095625"/>
            <a:ext cx="685800" cy="457200"/>
          </a:xfrm>
          <a:prstGeom prst="rect">
            <a:avLst/>
          </a:prstGeom>
          <a:solidFill>
            <a:srgbClr val="C0C0C0">
              <a:alpha val="50195"/>
            </a:srgbClr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none" lIns="0" tIns="0" rIns="0" bIns="0" anchor="ctr">
            <a:spAutoFit/>
          </a:bodyPr>
          <a:lstStyle/>
          <a:p>
            <a:endParaRPr lang="en-US"/>
          </a:p>
        </p:txBody>
      </p:sp>
      <p:sp>
        <p:nvSpPr>
          <p:cNvPr id="27" name="Text Box 42">
            <a:extLst>
              <a:ext uri="{FF2B5EF4-FFF2-40B4-BE49-F238E27FC236}">
                <a16:creationId xmlns:a16="http://schemas.microsoft.com/office/drawing/2014/main" id="{629DA2C8-D073-459C-B765-17D77CDB0D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45449" y="3248025"/>
            <a:ext cx="135572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/>
              <a:t>Page Frame</a:t>
            </a:r>
          </a:p>
        </p:txBody>
      </p:sp>
      <p:sp>
        <p:nvSpPr>
          <p:cNvPr id="28" name="Text Box 43">
            <a:extLst>
              <a:ext uri="{FF2B5EF4-FFF2-40B4-BE49-F238E27FC236}">
                <a16:creationId xmlns:a16="http://schemas.microsoft.com/office/drawing/2014/main" id="{333103CA-496F-4F10-AA5F-564325384B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71674" y="5589588"/>
            <a:ext cx="1379537" cy="430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2800">
                <a:solidFill>
                  <a:srgbClr val="C00000"/>
                </a:solidFill>
              </a:rPr>
              <a:t>Program</a:t>
            </a:r>
          </a:p>
        </p:txBody>
      </p:sp>
      <p:sp>
        <p:nvSpPr>
          <p:cNvPr id="29" name="Text Box 44">
            <a:extLst>
              <a:ext uri="{FF2B5EF4-FFF2-40B4-BE49-F238E27FC236}">
                <a16:creationId xmlns:a16="http://schemas.microsoft.com/office/drawing/2014/main" id="{A1A43188-98DF-46F1-A664-E24376F8FD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52949" y="5627688"/>
            <a:ext cx="2767012" cy="427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2800"/>
              <a:t>Paging Hardware</a:t>
            </a:r>
          </a:p>
        </p:txBody>
      </p:sp>
      <p:sp>
        <p:nvSpPr>
          <p:cNvPr id="30" name="Text Box 45">
            <a:extLst>
              <a:ext uri="{FF2B5EF4-FFF2-40B4-BE49-F238E27FC236}">
                <a16:creationId xmlns:a16="http://schemas.microsoft.com/office/drawing/2014/main" id="{1CDE0F4A-3D9B-4DD2-89B8-A9A5BCD3A1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607486" y="5640388"/>
            <a:ext cx="1330325" cy="427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2800">
                <a:solidFill>
                  <a:srgbClr val="C00000"/>
                </a:solidFill>
              </a:rPr>
              <a:t>Memory</a:t>
            </a:r>
          </a:p>
        </p:txBody>
      </p:sp>
      <p:sp>
        <p:nvSpPr>
          <p:cNvPr id="31" name="Text Box 46">
            <a:extLst>
              <a:ext uri="{FF2B5EF4-FFF2-40B4-BE49-F238E27FC236}">
                <a16:creationId xmlns:a16="http://schemas.microsoft.com/office/drawing/2014/main" id="{14BCC62F-FD8A-43FE-A8C4-C3D5F43CAC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75224" y="2549525"/>
            <a:ext cx="1276350" cy="62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/>
              <a:t>Inverted</a:t>
            </a:r>
          </a:p>
          <a:p>
            <a:pPr eaLnBrk="1" hangingPunct="1">
              <a:spcBef>
                <a:spcPct val="5000"/>
              </a:spcBef>
            </a:pPr>
            <a:r>
              <a:rPr lang="en-US"/>
              <a:t>Page Table</a:t>
            </a:r>
          </a:p>
        </p:txBody>
      </p:sp>
      <p:sp>
        <p:nvSpPr>
          <p:cNvPr id="32" name="Text Box 47">
            <a:extLst>
              <a:ext uri="{FF2B5EF4-FFF2-40B4-BE49-F238E27FC236}">
                <a16:creationId xmlns:a16="http://schemas.microsoft.com/office/drawing/2014/main" id="{C32C7A70-06F8-43FF-A5C6-E719E3764B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71724" y="2371725"/>
            <a:ext cx="730250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/>
              <a:t>Page #</a:t>
            </a:r>
          </a:p>
        </p:txBody>
      </p:sp>
      <p:sp>
        <p:nvSpPr>
          <p:cNvPr id="33" name="Text Box 48">
            <a:extLst>
              <a:ext uri="{FF2B5EF4-FFF2-40B4-BE49-F238E27FC236}">
                <a16:creationId xmlns:a16="http://schemas.microsoft.com/office/drawing/2014/main" id="{3E1CB297-BAA1-4A8E-9C93-6A90D0FB30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80536" y="3756025"/>
            <a:ext cx="1512888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/>
              <a:t>&lt;PID, Page #&gt;</a:t>
            </a:r>
          </a:p>
        </p:txBody>
      </p:sp>
      <p:sp>
        <p:nvSpPr>
          <p:cNvPr id="34" name="Text Box 49">
            <a:extLst>
              <a:ext uri="{FF2B5EF4-FFF2-40B4-BE49-F238E27FC236}">
                <a16:creationId xmlns:a16="http://schemas.microsoft.com/office/drawing/2014/main" id="{F29AF23B-7C71-485F-816E-D5AB753ADA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36999" y="4152900"/>
            <a:ext cx="84455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/>
              <a:t>Search</a:t>
            </a:r>
          </a:p>
        </p:txBody>
      </p:sp>
      <p:sp>
        <p:nvSpPr>
          <p:cNvPr id="35" name="Line 50">
            <a:extLst>
              <a:ext uri="{FF2B5EF4-FFF2-40B4-BE49-F238E27FC236}">
                <a16:creationId xmlns:a16="http://schemas.microsoft.com/office/drawing/2014/main" id="{0049AD38-FA4F-4A17-88CC-43566319818B}"/>
              </a:ext>
            </a:extLst>
          </p:cNvPr>
          <p:cNvSpPr>
            <a:spLocks noChangeShapeType="1"/>
          </p:cNvSpPr>
          <p:nvPr/>
        </p:nvSpPr>
        <p:spPr bwMode="auto">
          <a:xfrm>
            <a:off x="4248366" y="3351157"/>
            <a:ext cx="0" cy="8001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stealth" w="lg" len="lg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 anchor="ctr">
            <a:spAutoFit/>
          </a:bodyPr>
          <a:lstStyle/>
          <a:p>
            <a:endParaRPr lang="en-US"/>
          </a:p>
        </p:txBody>
      </p:sp>
      <p:sp>
        <p:nvSpPr>
          <p:cNvPr id="36" name="Text Box 51">
            <a:extLst>
              <a:ext uri="{FF2B5EF4-FFF2-40B4-BE49-F238E27FC236}">
                <a16:creationId xmlns:a16="http://schemas.microsoft.com/office/drawing/2014/main" id="{3E457DC8-7050-4022-8EA4-6703B6B1BB6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78735" y="3482434"/>
            <a:ext cx="858837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/>
              <a:t>Frame #</a:t>
            </a:r>
          </a:p>
        </p:txBody>
      </p:sp>
      <p:sp>
        <p:nvSpPr>
          <p:cNvPr id="37" name="Line 52">
            <a:extLst>
              <a:ext uri="{FF2B5EF4-FFF2-40B4-BE49-F238E27FC236}">
                <a16:creationId xmlns:a16="http://schemas.microsoft.com/office/drawing/2014/main" id="{FDE8BA45-871A-4C82-8758-8955C54A5FAD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521511" y="2790265"/>
            <a:ext cx="0" cy="6223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stealth" w="lg" len="lg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 anchor="ctr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827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48D84-046D-4100-92BA-95747082A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Inverted Page Table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B72183-AF94-46FD-A70F-196F2A5589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822577" cy="4895850"/>
          </a:xfrm>
        </p:spPr>
        <p:txBody>
          <a:bodyPr/>
          <a:lstStyle/>
          <a:p>
            <a:r>
              <a:rPr lang="en-US" dirty="0"/>
              <a:t>BUT searching this gigantic table is slow.</a:t>
            </a:r>
          </a:p>
          <a:p>
            <a:endParaRPr lang="en-US" dirty="0"/>
          </a:p>
          <a:p>
            <a:r>
              <a:rPr lang="en-US" dirty="0"/>
              <a:t>Let’s hash.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63F11572-2B27-476E-B4FA-ED24F4EF9AE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725480" y="1825625"/>
            <a:ext cx="6628320" cy="4657320"/>
          </a:xfrm>
          <a:prstGeom prst="rect">
            <a:avLst/>
          </a:prstGeom>
        </p:spPr>
      </p:pic>
      <p:sp>
        <p:nvSpPr>
          <p:cNvPr id="5" name="CustomShape 2">
            <a:extLst>
              <a:ext uri="{FF2B5EF4-FFF2-40B4-BE49-F238E27FC236}">
                <a16:creationId xmlns:a16="http://schemas.microsoft.com/office/drawing/2014/main" id="{269098A7-ACD7-4D87-A3E2-8CC4DD72791F}"/>
              </a:ext>
            </a:extLst>
          </p:cNvPr>
          <p:cNvSpPr/>
          <p:nvPr/>
        </p:nvSpPr>
        <p:spPr>
          <a:xfrm>
            <a:off x="8611680" y="4503262"/>
            <a:ext cx="2742120" cy="36396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dirty="0">
                <a:solidFill>
                  <a:srgbClr val="292929"/>
                </a:solidFill>
                <a:latin typeface="Arial"/>
                <a:ea typeface="ＭＳ Ｐゴシック"/>
              </a:rPr>
              <a:t>(b) Chained rehashing</a:t>
            </a:r>
            <a:endParaRPr dirty="0"/>
          </a:p>
        </p:txBody>
      </p:sp>
      <p:sp>
        <p:nvSpPr>
          <p:cNvPr id="6" name="CustomShape 3">
            <a:extLst>
              <a:ext uri="{FF2B5EF4-FFF2-40B4-BE49-F238E27FC236}">
                <a16:creationId xmlns:a16="http://schemas.microsoft.com/office/drawing/2014/main" id="{7AAD80DB-61D9-4D31-A826-BAEE8F946A8A}"/>
              </a:ext>
            </a:extLst>
          </p:cNvPr>
          <p:cNvSpPr/>
          <p:nvPr/>
        </p:nvSpPr>
        <p:spPr>
          <a:xfrm>
            <a:off x="6783420" y="4139302"/>
            <a:ext cx="3656520" cy="36396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dirty="0">
                <a:solidFill>
                  <a:srgbClr val="292929"/>
                </a:solidFill>
                <a:latin typeface="Arial"/>
                <a:ea typeface="ＭＳ Ｐゴシック"/>
              </a:rPr>
              <a:t>Hashing function: </a:t>
            </a:r>
            <a:r>
              <a:rPr lang="en-US" dirty="0">
                <a:solidFill>
                  <a:srgbClr val="C00000"/>
                </a:solidFill>
                <a:latin typeface="Arial"/>
                <a:ea typeface="ＭＳ Ｐゴシック"/>
              </a:rPr>
              <a:t>X mod 8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241994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Questions</a:t>
            </a:r>
            <a:endParaRPr>
              <a:solidFill>
                <a:srgbClr val="002B5B"/>
              </a:solidFill>
            </a:endParaRPr>
          </a:p>
        </p:txBody>
      </p:sp>
      <p:sp>
        <p:nvSpPr>
          <p:cNvPr id="85" name="Google Shape;85;p21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What Is the problem with </a:t>
            </a:r>
            <a:r>
              <a:rPr lang="en-US" dirty="0">
                <a:solidFill>
                  <a:srgbClr val="FFC000"/>
                </a:solidFill>
              </a:rPr>
              <a:t>page table</a:t>
            </a:r>
            <a:r>
              <a:rPr lang="en-US" dirty="0"/>
              <a:t>?</a:t>
            </a:r>
          </a:p>
          <a:p>
            <a:pPr>
              <a:lnSpc>
                <a:spcPct val="100000"/>
              </a:lnSpc>
            </a:pPr>
            <a:r>
              <a:rPr lang="en-US" dirty="0"/>
              <a:t>Solutions: 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Multi-index Page Table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Inverted Page Table</a:t>
            </a:r>
          </a:p>
          <a:p>
            <a:pPr>
              <a:lnSpc>
                <a:spcPct val="100000"/>
              </a:lnSpc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793935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20177FF-326D-4AF7-B0E6-EBA7EBD8EC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7615628"/>
              </p:ext>
            </p:extLst>
          </p:nvPr>
        </p:nvGraphicFramePr>
        <p:xfrm>
          <a:off x="639193" y="417825"/>
          <a:ext cx="4358936" cy="58521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72357">
                  <a:extLst>
                    <a:ext uri="{9D8B030D-6E8A-4147-A177-3AD203B41FA5}">
                      <a16:colId xmlns:a16="http://schemas.microsoft.com/office/drawing/2014/main" val="394771146"/>
                    </a:ext>
                  </a:extLst>
                </a:gridCol>
                <a:gridCol w="3586579">
                  <a:extLst>
                    <a:ext uri="{9D8B030D-6E8A-4147-A177-3AD203B41FA5}">
                      <a16:colId xmlns:a16="http://schemas.microsoft.com/office/drawing/2014/main" val="129737309"/>
                    </a:ext>
                  </a:extLst>
                </a:gridCol>
              </a:tblGrid>
              <a:tr h="281275">
                <a:tc>
                  <a:txBody>
                    <a:bodyPr/>
                    <a:lstStyle/>
                    <a:p>
                      <a:r>
                        <a:rPr lang="en-US" sz="1400" dirty="0"/>
                        <a:t>0000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00317940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400" dirty="0"/>
                        <a:t>0001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48992873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400" dirty="0"/>
                        <a:t>0010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01180448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400" dirty="0"/>
                        <a:t>0011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26225827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400" dirty="0"/>
                        <a:t>0100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1870046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400" dirty="0"/>
                        <a:t>0101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1672262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400" dirty="0"/>
                        <a:t>0110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5413786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400" dirty="0"/>
                        <a:t>0111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55084916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400" dirty="0"/>
                        <a:t>1000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37550366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400" dirty="0"/>
                        <a:t>1001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88780750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400" dirty="0"/>
                        <a:t>1010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43227927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400" dirty="0"/>
                        <a:t>1011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8947738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400" dirty="0"/>
                        <a:t>1100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7473576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400" dirty="0"/>
                        <a:t>1101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6486432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400" dirty="0"/>
                        <a:t>1110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4671184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400" dirty="0"/>
                        <a:t>1111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18948501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F69A093C-C9AC-4297-8D24-EB35EB3EED86}"/>
              </a:ext>
            </a:extLst>
          </p:cNvPr>
          <p:cNvSpPr txBox="1"/>
          <p:nvPr/>
        </p:nvSpPr>
        <p:spPr>
          <a:xfrm>
            <a:off x="1970843" y="57371"/>
            <a:ext cx="22729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Virtual Memory Space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C1C03DC3-DC1A-4DB0-855F-B5DAF2C8D7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6991376"/>
              </p:ext>
            </p:extLst>
          </p:nvPr>
        </p:nvGraphicFramePr>
        <p:xfrm>
          <a:off x="8009139" y="408947"/>
          <a:ext cx="3586579" cy="5852160"/>
        </p:xfrm>
        <a:graphic>
          <a:graphicData uri="http://schemas.openxmlformats.org/drawingml/2006/table">
            <a:tbl>
              <a:tblPr>
                <a:tableStyleId>{21E4AEA4-8DFA-4A89-87EB-49C32662AFE0}</a:tableStyleId>
              </a:tblPr>
              <a:tblGrid>
                <a:gridCol w="3586579">
                  <a:extLst>
                    <a:ext uri="{9D8B030D-6E8A-4147-A177-3AD203B41FA5}">
                      <a16:colId xmlns:a16="http://schemas.microsoft.com/office/drawing/2014/main" val="129737309"/>
                    </a:ext>
                  </a:extLst>
                </a:gridCol>
              </a:tblGrid>
              <a:tr h="28127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0317940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8992873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1180448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6225827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1870046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1672262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5413786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5084916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7550366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8780750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3227927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8947738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473576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6486432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4671184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8948501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27310DF0-D7A0-4752-84FE-8DE7DBEBC979}"/>
              </a:ext>
            </a:extLst>
          </p:cNvPr>
          <p:cNvSpPr txBox="1"/>
          <p:nvPr/>
        </p:nvSpPr>
        <p:spPr>
          <a:xfrm>
            <a:off x="8435266" y="48493"/>
            <a:ext cx="2386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Physical Memory Space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213A2FA-403D-492B-A122-328E70514140}"/>
              </a:ext>
            </a:extLst>
          </p:cNvPr>
          <p:cNvSpPr/>
          <p:nvPr/>
        </p:nvSpPr>
        <p:spPr>
          <a:xfrm>
            <a:off x="577049" y="417825"/>
            <a:ext cx="4589755" cy="1455363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C3CE82C-A000-4246-BA5D-28F8DFB87A5D}"/>
              </a:ext>
            </a:extLst>
          </p:cNvPr>
          <p:cNvSpPr/>
          <p:nvPr/>
        </p:nvSpPr>
        <p:spPr>
          <a:xfrm>
            <a:off x="577049" y="1884120"/>
            <a:ext cx="4589755" cy="1455363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3610930-B5EA-4F7B-87A8-AF087619568D}"/>
              </a:ext>
            </a:extLst>
          </p:cNvPr>
          <p:cNvSpPr/>
          <p:nvPr/>
        </p:nvSpPr>
        <p:spPr>
          <a:xfrm>
            <a:off x="577049" y="3351894"/>
            <a:ext cx="4589755" cy="1455363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81C0BC6-CF90-40C2-9210-87045B5C69A7}"/>
              </a:ext>
            </a:extLst>
          </p:cNvPr>
          <p:cNvSpPr/>
          <p:nvPr/>
        </p:nvSpPr>
        <p:spPr>
          <a:xfrm>
            <a:off x="577049" y="4814622"/>
            <a:ext cx="4589755" cy="1455363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B471221-02D2-44CB-B8BB-1D44CA0485EF}"/>
              </a:ext>
            </a:extLst>
          </p:cNvPr>
          <p:cNvSpPr/>
          <p:nvPr/>
        </p:nvSpPr>
        <p:spPr>
          <a:xfrm>
            <a:off x="7343313" y="1896531"/>
            <a:ext cx="4589755" cy="1455363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B596A24-9FE2-4AA2-82BC-0DD329507D94}"/>
              </a:ext>
            </a:extLst>
          </p:cNvPr>
          <p:cNvSpPr/>
          <p:nvPr/>
        </p:nvSpPr>
        <p:spPr>
          <a:xfrm>
            <a:off x="7343313" y="3366326"/>
            <a:ext cx="4589755" cy="1455363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CD39961-D4ED-44B3-AE03-56DE2E7971E6}"/>
              </a:ext>
            </a:extLst>
          </p:cNvPr>
          <p:cNvSpPr/>
          <p:nvPr/>
        </p:nvSpPr>
        <p:spPr>
          <a:xfrm>
            <a:off x="7343313" y="4821689"/>
            <a:ext cx="4589755" cy="1455363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35401E7-EBB1-4AAA-AE0F-B7F8282B106F}"/>
              </a:ext>
            </a:extLst>
          </p:cNvPr>
          <p:cNvSpPr/>
          <p:nvPr/>
        </p:nvSpPr>
        <p:spPr>
          <a:xfrm>
            <a:off x="7343313" y="441168"/>
            <a:ext cx="4589755" cy="1455363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46691F4-0E1E-4D9B-AF6D-79EBA95DFB34}"/>
              </a:ext>
            </a:extLst>
          </p:cNvPr>
          <p:cNvCxnSpPr>
            <a:cxnSpLocks/>
            <a:stCxn id="10" idx="3"/>
            <a:endCxn id="15" idx="1"/>
          </p:cNvCxnSpPr>
          <p:nvPr/>
        </p:nvCxnSpPr>
        <p:spPr>
          <a:xfrm>
            <a:off x="5166804" y="1145507"/>
            <a:ext cx="2176509" cy="294850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21955952-86FB-4AB8-BAB1-285F4640622B}"/>
              </a:ext>
            </a:extLst>
          </p:cNvPr>
          <p:cNvCxnSpPr>
            <a:cxnSpLocks/>
            <a:stCxn id="11" idx="3"/>
            <a:endCxn id="17" idx="1"/>
          </p:cNvCxnSpPr>
          <p:nvPr/>
        </p:nvCxnSpPr>
        <p:spPr>
          <a:xfrm flipV="1">
            <a:off x="5166804" y="1168850"/>
            <a:ext cx="2176509" cy="144295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2694DDD-1511-4AED-89EE-D09E92B74F9C}"/>
              </a:ext>
            </a:extLst>
          </p:cNvPr>
          <p:cNvCxnSpPr>
            <a:cxnSpLocks/>
            <a:stCxn id="12" idx="3"/>
            <a:endCxn id="16" idx="1"/>
          </p:cNvCxnSpPr>
          <p:nvPr/>
        </p:nvCxnSpPr>
        <p:spPr>
          <a:xfrm>
            <a:off x="5166804" y="4079576"/>
            <a:ext cx="2176509" cy="146979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9BF360A4-B9C4-458A-AD98-2892BEB627B8}"/>
              </a:ext>
            </a:extLst>
          </p:cNvPr>
          <p:cNvCxnSpPr>
            <a:cxnSpLocks/>
            <a:stCxn id="13" idx="3"/>
            <a:endCxn id="14" idx="1"/>
          </p:cNvCxnSpPr>
          <p:nvPr/>
        </p:nvCxnSpPr>
        <p:spPr>
          <a:xfrm flipV="1">
            <a:off x="5166804" y="2624213"/>
            <a:ext cx="2176509" cy="291809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8233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20177FF-326D-4AF7-B0E6-EBA7EBD8EC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5031140"/>
              </p:ext>
            </p:extLst>
          </p:nvPr>
        </p:nvGraphicFramePr>
        <p:xfrm>
          <a:off x="639193" y="417825"/>
          <a:ext cx="4358936" cy="58521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72357">
                  <a:extLst>
                    <a:ext uri="{9D8B030D-6E8A-4147-A177-3AD203B41FA5}">
                      <a16:colId xmlns:a16="http://schemas.microsoft.com/office/drawing/2014/main" val="394771146"/>
                    </a:ext>
                  </a:extLst>
                </a:gridCol>
                <a:gridCol w="3586579">
                  <a:extLst>
                    <a:ext uri="{9D8B030D-6E8A-4147-A177-3AD203B41FA5}">
                      <a16:colId xmlns:a16="http://schemas.microsoft.com/office/drawing/2014/main" val="129737309"/>
                    </a:ext>
                  </a:extLst>
                </a:gridCol>
              </a:tblGrid>
              <a:tr h="281275">
                <a:tc>
                  <a:txBody>
                    <a:bodyPr/>
                    <a:lstStyle/>
                    <a:p>
                      <a:r>
                        <a:rPr lang="en-US" sz="1800" dirty="0"/>
                        <a:t>0000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00317940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800" dirty="0"/>
                        <a:t>0001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48992873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800" dirty="0"/>
                        <a:t>0010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01180448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800" dirty="0"/>
                        <a:t>0011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26225827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800" dirty="0"/>
                        <a:t>0100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1870046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800" dirty="0"/>
                        <a:t>0101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1672262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800" dirty="0"/>
                        <a:t>0110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5413786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800" dirty="0"/>
                        <a:t>0111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55084916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800" dirty="0"/>
                        <a:t>1000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37550366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800" dirty="0"/>
                        <a:t>1001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88780750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800" dirty="0"/>
                        <a:t>1010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43227927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800" dirty="0"/>
                        <a:t>1011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8947738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800" dirty="0"/>
                        <a:t>1100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7473576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800" dirty="0"/>
                        <a:t>1101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6486432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800" dirty="0"/>
                        <a:t>1110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4671184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800" dirty="0"/>
                        <a:t>1111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18948501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F69A093C-C9AC-4297-8D24-EB35EB3EED86}"/>
              </a:ext>
            </a:extLst>
          </p:cNvPr>
          <p:cNvSpPr txBox="1"/>
          <p:nvPr/>
        </p:nvSpPr>
        <p:spPr>
          <a:xfrm>
            <a:off x="1970843" y="57371"/>
            <a:ext cx="22729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Virtual Memory Space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213A2FA-403D-492B-A122-328E70514140}"/>
              </a:ext>
            </a:extLst>
          </p:cNvPr>
          <p:cNvSpPr/>
          <p:nvPr/>
        </p:nvSpPr>
        <p:spPr>
          <a:xfrm>
            <a:off x="577049" y="417825"/>
            <a:ext cx="4589755" cy="1455363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C3CE82C-A000-4246-BA5D-28F8DFB87A5D}"/>
              </a:ext>
            </a:extLst>
          </p:cNvPr>
          <p:cNvSpPr/>
          <p:nvPr/>
        </p:nvSpPr>
        <p:spPr>
          <a:xfrm>
            <a:off x="577049" y="1884120"/>
            <a:ext cx="4589755" cy="1455363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3610930-B5EA-4F7B-87A8-AF087619568D}"/>
              </a:ext>
            </a:extLst>
          </p:cNvPr>
          <p:cNvSpPr/>
          <p:nvPr/>
        </p:nvSpPr>
        <p:spPr>
          <a:xfrm>
            <a:off x="577049" y="3351894"/>
            <a:ext cx="4589755" cy="1455363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81C0BC6-CF90-40C2-9210-87045B5C69A7}"/>
              </a:ext>
            </a:extLst>
          </p:cNvPr>
          <p:cNvSpPr/>
          <p:nvPr/>
        </p:nvSpPr>
        <p:spPr>
          <a:xfrm>
            <a:off x="577049" y="4814622"/>
            <a:ext cx="4589755" cy="1455363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BCC6808-A947-4BF3-B9EB-CBF961D0B273}"/>
              </a:ext>
            </a:extLst>
          </p:cNvPr>
          <p:cNvCxnSpPr/>
          <p:nvPr/>
        </p:nvCxnSpPr>
        <p:spPr>
          <a:xfrm>
            <a:off x="963560" y="235974"/>
            <a:ext cx="0" cy="6390968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7C43088-C693-45DB-95A0-31DF1C88A42E}"/>
              </a:ext>
            </a:extLst>
          </p:cNvPr>
          <p:cNvSpPr txBox="1"/>
          <p:nvPr/>
        </p:nvSpPr>
        <p:spPr>
          <a:xfrm>
            <a:off x="7049729" y="904568"/>
            <a:ext cx="27530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2060"/>
                </a:solidFill>
              </a:rPr>
              <a:t>Virtual Memory Address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4D138FE-E6CA-4009-8E3E-5B22E312F713}"/>
              </a:ext>
            </a:extLst>
          </p:cNvPr>
          <p:cNvSpPr/>
          <p:nvPr/>
        </p:nvSpPr>
        <p:spPr>
          <a:xfrm>
            <a:off x="7629832" y="1347056"/>
            <a:ext cx="217292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FF0000"/>
                </a:solidFill>
                <a:latin typeface="Anonymice Powerline" panose="02060609030202000504" pitchFamily="49" charset="0"/>
                <a:ea typeface="Anonymice Powerline" panose="02060609030202000504" pitchFamily="49" charset="0"/>
              </a:rPr>
              <a:t>01 </a:t>
            </a:r>
            <a:r>
              <a:rPr lang="en-US" sz="4000" dirty="0">
                <a:solidFill>
                  <a:srgbClr val="00B050"/>
                </a:solidFill>
                <a:latin typeface="Anonymice Powerline" panose="02060609030202000504" pitchFamily="49" charset="0"/>
                <a:ea typeface="Anonymice Powerline" panose="02060609030202000504" pitchFamily="49" charset="0"/>
              </a:rPr>
              <a:t>01</a:t>
            </a:r>
            <a:endParaRPr lang="en-US" dirty="0">
              <a:solidFill>
                <a:srgbClr val="00B050"/>
              </a:solidFill>
              <a:latin typeface="Anonymice Powerline" panose="02060609030202000504" pitchFamily="49" charset="0"/>
              <a:ea typeface="Anonymice Powerline" panose="02060609030202000504" pitchFamily="49" charset="0"/>
            </a:endParaRPr>
          </a:p>
        </p:txBody>
      </p:sp>
      <p:cxnSp>
        <p:nvCxnSpPr>
          <p:cNvPr id="31" name="Connector: Curved 30">
            <a:extLst>
              <a:ext uri="{FF2B5EF4-FFF2-40B4-BE49-F238E27FC236}">
                <a16:creationId xmlns:a16="http://schemas.microsoft.com/office/drawing/2014/main" id="{B3D416FB-3595-40C5-9A3E-8722D18D38B0}"/>
              </a:ext>
            </a:extLst>
          </p:cNvPr>
          <p:cNvCxnSpPr>
            <a:cxnSpLocks/>
            <a:stCxn id="29" idx="1"/>
          </p:cNvCxnSpPr>
          <p:nvPr/>
        </p:nvCxnSpPr>
        <p:spPr>
          <a:xfrm rot="10800000" flipV="1">
            <a:off x="4998130" y="1700998"/>
            <a:ext cx="2631703" cy="754053"/>
          </a:xfrm>
          <a:prstGeom prst="curved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B2AF68F7-45C9-4554-BDF5-710C53D00D8B}"/>
              </a:ext>
            </a:extLst>
          </p:cNvPr>
          <p:cNvSpPr/>
          <p:nvPr/>
        </p:nvSpPr>
        <p:spPr>
          <a:xfrm>
            <a:off x="7514969" y="1985266"/>
            <a:ext cx="95731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Page 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Number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F08246E5-29D8-4D04-8833-A19C19505373}"/>
              </a:ext>
            </a:extLst>
          </p:cNvPr>
          <p:cNvSpPr/>
          <p:nvPr/>
        </p:nvSpPr>
        <p:spPr>
          <a:xfrm>
            <a:off x="8439004" y="2054942"/>
            <a:ext cx="82022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dirty="0">
                <a:solidFill>
                  <a:srgbClr val="00B050"/>
                </a:solidFill>
              </a:rPr>
              <a:t>Offset</a:t>
            </a:r>
            <a:endParaRPr lang="en-US" dirty="0">
              <a:solidFill>
                <a:srgbClr val="00B050"/>
              </a:solidFill>
            </a:endParaRPr>
          </a:p>
        </p:txBody>
      </p:sp>
      <p:graphicFrame>
        <p:nvGraphicFramePr>
          <p:cNvPr id="40" name="Table 39">
            <a:extLst>
              <a:ext uri="{FF2B5EF4-FFF2-40B4-BE49-F238E27FC236}">
                <a16:creationId xmlns:a16="http://schemas.microsoft.com/office/drawing/2014/main" id="{3BE034C9-A422-49F2-8687-50A3740EB3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9299754"/>
              </p:ext>
            </p:extLst>
          </p:nvPr>
        </p:nvGraphicFramePr>
        <p:xfrm>
          <a:off x="7328037" y="3596979"/>
          <a:ext cx="903283" cy="14833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33361">
                  <a:extLst>
                    <a:ext uri="{9D8B030D-6E8A-4147-A177-3AD203B41FA5}">
                      <a16:colId xmlns:a16="http://schemas.microsoft.com/office/drawing/2014/main" val="3123400973"/>
                    </a:ext>
                  </a:extLst>
                </a:gridCol>
                <a:gridCol w="569922">
                  <a:extLst>
                    <a:ext uri="{9D8B030D-6E8A-4147-A177-3AD203B41FA5}">
                      <a16:colId xmlns:a16="http://schemas.microsoft.com/office/drawing/2014/main" val="71451464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51983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332268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50314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89640925"/>
                  </a:ext>
                </a:extLst>
              </a:tr>
            </a:tbl>
          </a:graphicData>
        </a:graphic>
      </p:graphicFrame>
      <p:sp>
        <p:nvSpPr>
          <p:cNvPr id="41" name="Rectangle 40">
            <a:extLst>
              <a:ext uri="{FF2B5EF4-FFF2-40B4-BE49-F238E27FC236}">
                <a16:creationId xmlns:a16="http://schemas.microsoft.com/office/drawing/2014/main" id="{63022D87-AE51-4746-AC5B-769B20881D6A}"/>
              </a:ext>
            </a:extLst>
          </p:cNvPr>
          <p:cNvSpPr/>
          <p:nvPr/>
        </p:nvSpPr>
        <p:spPr>
          <a:xfrm>
            <a:off x="5186468" y="2762828"/>
            <a:ext cx="19809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Page Table Address</a:t>
            </a:r>
            <a:endParaRPr lang="en-US" dirty="0"/>
          </a:p>
        </p:txBody>
      </p:sp>
      <p:cxnSp>
        <p:nvCxnSpPr>
          <p:cNvPr id="42" name="Connector: Curved 41">
            <a:extLst>
              <a:ext uri="{FF2B5EF4-FFF2-40B4-BE49-F238E27FC236}">
                <a16:creationId xmlns:a16="http://schemas.microsoft.com/office/drawing/2014/main" id="{D1D27F33-1F5C-4A69-AB15-939247BD0055}"/>
              </a:ext>
            </a:extLst>
          </p:cNvPr>
          <p:cNvCxnSpPr>
            <a:cxnSpLocks/>
            <a:stCxn id="41" idx="2"/>
          </p:cNvCxnSpPr>
          <p:nvPr/>
        </p:nvCxnSpPr>
        <p:spPr>
          <a:xfrm rot="16200000" flipH="1">
            <a:off x="6520091" y="2789032"/>
            <a:ext cx="464819" cy="1151073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 46">
            <a:extLst>
              <a:ext uri="{FF2B5EF4-FFF2-40B4-BE49-F238E27FC236}">
                <a16:creationId xmlns:a16="http://schemas.microsoft.com/office/drawing/2014/main" id="{4D054200-CE9A-4D73-9A39-F0CEB5B78757}"/>
              </a:ext>
            </a:extLst>
          </p:cNvPr>
          <p:cNvSpPr/>
          <p:nvPr/>
        </p:nvSpPr>
        <p:spPr>
          <a:xfrm>
            <a:off x="7167460" y="3950563"/>
            <a:ext cx="1142039" cy="436485"/>
          </a:xfrm>
          <a:prstGeom prst="rect">
            <a:avLst/>
          </a:prstGeom>
          <a:noFill/>
          <a:ln w="38100">
            <a:solidFill>
              <a:srgbClr val="0070C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3E9FCF11-7B28-42C3-9040-4ABBF99E4459}"/>
              </a:ext>
            </a:extLst>
          </p:cNvPr>
          <p:cNvSpPr/>
          <p:nvPr/>
        </p:nvSpPr>
        <p:spPr>
          <a:xfrm>
            <a:off x="8979069" y="5080339"/>
            <a:ext cx="217292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2060"/>
                </a:solidFill>
                <a:latin typeface="Anonymice Powerline" panose="02060609030202000504" pitchFamily="49" charset="0"/>
                <a:ea typeface="Anonymice Powerline" panose="02060609030202000504" pitchFamily="49" charset="0"/>
              </a:rPr>
              <a:t>00</a:t>
            </a:r>
            <a:r>
              <a:rPr lang="en-US" sz="4000" dirty="0">
                <a:solidFill>
                  <a:srgbClr val="FF0000"/>
                </a:solidFill>
                <a:latin typeface="Anonymice Powerline" panose="02060609030202000504" pitchFamily="49" charset="0"/>
                <a:ea typeface="Anonymice Powerline" panose="02060609030202000504" pitchFamily="49" charset="0"/>
              </a:rPr>
              <a:t> </a:t>
            </a:r>
            <a:r>
              <a:rPr lang="en-US" sz="4000" dirty="0">
                <a:solidFill>
                  <a:srgbClr val="00B050"/>
                </a:solidFill>
                <a:latin typeface="Anonymice Powerline" panose="02060609030202000504" pitchFamily="49" charset="0"/>
                <a:ea typeface="Anonymice Powerline" panose="02060609030202000504" pitchFamily="49" charset="0"/>
              </a:rPr>
              <a:t>01</a:t>
            </a:r>
            <a:endParaRPr lang="en-US" dirty="0">
              <a:solidFill>
                <a:srgbClr val="00B050"/>
              </a:solidFill>
              <a:latin typeface="Anonymice Powerline" panose="02060609030202000504" pitchFamily="49" charset="0"/>
              <a:ea typeface="Anonymice Powerline" panose="02060609030202000504" pitchFamily="49" charset="0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300F9E3B-F48B-437A-9E42-45333099F8C3}"/>
              </a:ext>
            </a:extLst>
          </p:cNvPr>
          <p:cNvSpPr/>
          <p:nvPr/>
        </p:nvSpPr>
        <p:spPr>
          <a:xfrm>
            <a:off x="8864206" y="5718549"/>
            <a:ext cx="95731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rgbClr val="002060"/>
                </a:solidFill>
              </a:rPr>
              <a:t>Frame </a:t>
            </a:r>
          </a:p>
          <a:p>
            <a:pPr algn="ctr"/>
            <a:r>
              <a:rPr lang="en-US" dirty="0">
                <a:solidFill>
                  <a:srgbClr val="002060"/>
                </a:solidFill>
              </a:rPr>
              <a:t>Number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E458C810-5933-40B8-9A89-FFEE0B1682C1}"/>
              </a:ext>
            </a:extLst>
          </p:cNvPr>
          <p:cNvSpPr/>
          <p:nvPr/>
        </p:nvSpPr>
        <p:spPr>
          <a:xfrm>
            <a:off x="9788241" y="5788225"/>
            <a:ext cx="82022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dirty="0">
                <a:solidFill>
                  <a:srgbClr val="00B050"/>
                </a:solidFill>
              </a:rPr>
              <a:t>Offset</a:t>
            </a:r>
            <a:endParaRPr lang="en-US" dirty="0">
              <a:solidFill>
                <a:srgbClr val="00B050"/>
              </a:solidFill>
            </a:endParaRPr>
          </a:p>
        </p:txBody>
      </p:sp>
      <p:cxnSp>
        <p:nvCxnSpPr>
          <p:cNvPr id="51" name="Connector: Curved 50">
            <a:extLst>
              <a:ext uri="{FF2B5EF4-FFF2-40B4-BE49-F238E27FC236}">
                <a16:creationId xmlns:a16="http://schemas.microsoft.com/office/drawing/2014/main" id="{E049EC3F-D65F-408A-B4C0-D7573EA0929E}"/>
              </a:ext>
            </a:extLst>
          </p:cNvPr>
          <p:cNvCxnSpPr>
            <a:cxnSpLocks/>
            <a:stCxn id="38" idx="2"/>
            <a:endCxn id="47" idx="1"/>
          </p:cNvCxnSpPr>
          <p:nvPr/>
        </p:nvCxnSpPr>
        <p:spPr>
          <a:xfrm rot="5400000">
            <a:off x="6811939" y="2987118"/>
            <a:ext cx="1537209" cy="826166"/>
          </a:xfrm>
          <a:prstGeom prst="curvedConnector4">
            <a:avLst>
              <a:gd name="adj1" fmla="val 42901"/>
              <a:gd name="adj2" fmla="val 12767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nector: Curved 55">
            <a:extLst>
              <a:ext uri="{FF2B5EF4-FFF2-40B4-BE49-F238E27FC236}">
                <a16:creationId xmlns:a16="http://schemas.microsoft.com/office/drawing/2014/main" id="{F776C1EA-C278-49AC-B7B2-D6087C201AC3}"/>
              </a:ext>
            </a:extLst>
          </p:cNvPr>
          <p:cNvCxnSpPr>
            <a:cxnSpLocks/>
            <a:stCxn id="47" idx="3"/>
          </p:cNvCxnSpPr>
          <p:nvPr/>
        </p:nvCxnSpPr>
        <p:spPr>
          <a:xfrm>
            <a:off x="8309499" y="4168806"/>
            <a:ext cx="1018557" cy="1024631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Rectangle 58">
            <a:extLst>
              <a:ext uri="{FF2B5EF4-FFF2-40B4-BE49-F238E27FC236}">
                <a16:creationId xmlns:a16="http://schemas.microsoft.com/office/drawing/2014/main" id="{C29A5A2B-1CF8-430C-B126-106CE4A0910D}"/>
              </a:ext>
            </a:extLst>
          </p:cNvPr>
          <p:cNvSpPr/>
          <p:nvPr/>
        </p:nvSpPr>
        <p:spPr>
          <a:xfrm>
            <a:off x="6201340" y="5553892"/>
            <a:ext cx="2583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Physical Memory Address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3A6FF557-C010-4247-8693-FE39EF75C931}"/>
              </a:ext>
            </a:extLst>
          </p:cNvPr>
          <p:cNvSpPr/>
          <p:nvPr/>
        </p:nvSpPr>
        <p:spPr>
          <a:xfrm>
            <a:off x="7127042" y="3267946"/>
            <a:ext cx="131516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>
                <a:solidFill>
                  <a:schemeClr val="accent2"/>
                </a:solidFill>
              </a:rPr>
              <a:t>Valid</a:t>
            </a:r>
            <a:r>
              <a:rPr lang="en-US" sz="1600" dirty="0" err="1">
                <a:solidFill>
                  <a:srgbClr val="002060"/>
                </a:solidFill>
              </a:rPr>
              <a:t>,Frame</a:t>
            </a:r>
            <a:r>
              <a:rPr lang="en-US" sz="1600" dirty="0">
                <a:solidFill>
                  <a:srgbClr val="002060"/>
                </a:solidFill>
              </a:rPr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726529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9" grpId="0"/>
      <p:bldP spid="38" grpId="0"/>
      <p:bldP spid="39" grpId="0"/>
      <p:bldP spid="41" grpId="0"/>
      <p:bldP spid="47" grpId="0" animBg="1"/>
      <p:bldP spid="48" grpId="0"/>
      <p:bldP spid="49" grpId="0"/>
      <p:bldP spid="50" grpId="0"/>
      <p:bldP spid="59" grpId="0"/>
      <p:bldP spid="6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6" name="Google Shape;96;p23"/>
          <p:cNvGraphicFramePr/>
          <p:nvPr>
            <p:extLst>
              <p:ext uri="{D42A27DB-BD31-4B8C-83A1-F6EECF244321}">
                <p14:modId xmlns:p14="http://schemas.microsoft.com/office/powerpoint/2010/main" val="1165743230"/>
              </p:ext>
            </p:extLst>
          </p:nvPr>
        </p:nvGraphicFramePr>
        <p:xfrm>
          <a:off x="2281084" y="1121600"/>
          <a:ext cx="2645956" cy="54549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865239">
                  <a:extLst>
                    <a:ext uri="{9D8B030D-6E8A-4147-A177-3AD203B41FA5}">
                      <a16:colId xmlns:a16="http://schemas.microsoft.com/office/drawing/2014/main" val="1706439773"/>
                    </a:ext>
                  </a:extLst>
                </a:gridCol>
                <a:gridCol w="17807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40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b="1" dirty="0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Stack</a:t>
                      </a:r>
                      <a:endParaRPr sz="105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Page 0</a:t>
                      </a:r>
                      <a:endParaRPr sz="100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0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b="1" dirty="0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Stack</a:t>
                      </a:r>
                      <a:endParaRPr sz="105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Page 1</a:t>
                      </a:r>
                      <a:endParaRPr sz="1000" b="1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0050">
                <a:tc rowSpan="1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b="1" dirty="0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Free</a:t>
                      </a:r>
                      <a:endParaRPr sz="105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vert="wordArtVert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Page 2</a:t>
                      </a:r>
                      <a:endParaRPr sz="1000" b="1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0050">
                <a:tc v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Page 3</a:t>
                      </a:r>
                      <a:endParaRPr sz="1000" b="1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0050">
                <a:tc v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Page 4</a:t>
                      </a:r>
                      <a:endParaRPr sz="1000" b="1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0050">
                <a:tc v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Page 5</a:t>
                      </a:r>
                      <a:endParaRPr sz="1000" b="1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0050">
                <a:tc v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Page 6</a:t>
                      </a:r>
                      <a:endParaRPr sz="1000" b="1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40050">
                <a:tc v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Page 7</a:t>
                      </a:r>
                      <a:endParaRPr sz="1000" b="1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40050">
                <a:tc v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Page 8</a:t>
                      </a:r>
                      <a:endParaRPr sz="100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40050">
                <a:tc v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Page 9</a:t>
                      </a:r>
                      <a:endParaRPr sz="1000" b="1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40050">
                <a:tc v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Page A</a:t>
                      </a:r>
                      <a:endParaRPr sz="100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40050">
                <a:tc v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Page B</a:t>
                      </a:r>
                      <a:endParaRPr sz="1000" b="1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40050">
                <a:tc v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Page C</a:t>
                      </a:r>
                      <a:endParaRPr sz="1000" b="1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40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b="1" dirty="0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Heap</a:t>
                      </a:r>
                      <a:endParaRPr sz="105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Page D</a:t>
                      </a:r>
                      <a:endParaRPr sz="100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40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b="1" dirty="0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Data</a:t>
                      </a:r>
                      <a:endParaRPr sz="105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Page E</a:t>
                      </a:r>
                      <a:endParaRPr sz="100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40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b="1" dirty="0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Code</a:t>
                      </a:r>
                      <a:endParaRPr sz="105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Page F</a:t>
                      </a:r>
                      <a:endParaRPr sz="100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  <p:sp>
        <p:nvSpPr>
          <p:cNvPr id="97" name="Google Shape;97;p23"/>
          <p:cNvSpPr txBox="1"/>
          <p:nvPr/>
        </p:nvSpPr>
        <p:spPr>
          <a:xfrm>
            <a:off x="2801200" y="203750"/>
            <a:ext cx="2125800" cy="6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/>
              <a:t>Divide </a:t>
            </a:r>
            <a:r>
              <a:rPr lang="en" b="1">
                <a:solidFill>
                  <a:srgbClr val="5AABBC"/>
                </a:solidFill>
              </a:rPr>
              <a:t>virtual address space</a:t>
            </a:r>
            <a:r>
              <a:rPr lang="en"/>
              <a:t> into fixed sized </a:t>
            </a:r>
            <a:r>
              <a:rPr lang="en" b="1">
                <a:solidFill>
                  <a:srgbClr val="5AABBC"/>
                </a:solidFill>
              </a:rPr>
              <a:t>pages</a:t>
            </a:r>
            <a:endParaRPr b="1">
              <a:solidFill>
                <a:srgbClr val="5AABBC"/>
              </a:solidFill>
            </a:endParaRPr>
          </a:p>
        </p:txBody>
      </p:sp>
      <p:graphicFrame>
        <p:nvGraphicFramePr>
          <p:cNvPr id="99" name="Google Shape;99;p23"/>
          <p:cNvGraphicFramePr/>
          <p:nvPr/>
        </p:nvGraphicFramePr>
        <p:xfrm>
          <a:off x="7920964" y="284500"/>
          <a:ext cx="1469825" cy="63697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469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4A365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00</a:t>
                      </a:r>
                      <a:endParaRPr sz="1000" b="1">
                        <a:solidFill>
                          <a:srgbClr val="4A365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4A365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01</a:t>
                      </a:r>
                      <a:endParaRPr sz="1000" b="1">
                        <a:solidFill>
                          <a:srgbClr val="4A365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4A365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02</a:t>
                      </a:r>
                      <a:endParaRPr sz="1000" b="1">
                        <a:solidFill>
                          <a:srgbClr val="4A365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4A365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03</a:t>
                      </a:r>
                      <a:endParaRPr sz="1000" b="1">
                        <a:solidFill>
                          <a:srgbClr val="4A365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4A365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04</a:t>
                      </a:r>
                      <a:endParaRPr sz="1000" b="1">
                        <a:solidFill>
                          <a:srgbClr val="4A365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4A365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05</a:t>
                      </a:r>
                      <a:endParaRPr sz="1000" b="1">
                        <a:solidFill>
                          <a:srgbClr val="4A365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4A365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06</a:t>
                      </a:r>
                      <a:endParaRPr sz="1000" b="1">
                        <a:solidFill>
                          <a:srgbClr val="4A365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4A365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07</a:t>
                      </a:r>
                      <a:endParaRPr sz="1000" b="1">
                        <a:solidFill>
                          <a:srgbClr val="4A365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4A365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08</a:t>
                      </a:r>
                      <a:endParaRPr sz="1000" b="1">
                        <a:solidFill>
                          <a:srgbClr val="4A365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4A365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09</a:t>
                      </a:r>
                      <a:endParaRPr sz="1000" b="1">
                        <a:solidFill>
                          <a:srgbClr val="4A365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4A365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0A</a:t>
                      </a:r>
                      <a:endParaRPr sz="1000" b="1">
                        <a:solidFill>
                          <a:srgbClr val="4A365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4A365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0B</a:t>
                      </a:r>
                      <a:endParaRPr sz="1000" b="1">
                        <a:solidFill>
                          <a:srgbClr val="4A365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0C</a:t>
                      </a:r>
                      <a:endParaRPr sz="1000" b="1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0D</a:t>
                      </a:r>
                      <a:endParaRPr sz="1000" b="1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4A365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OE</a:t>
                      </a:r>
                      <a:endParaRPr sz="1000" b="1">
                        <a:solidFill>
                          <a:srgbClr val="4A365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F170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5F1709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0F</a:t>
                      </a:r>
                      <a:endParaRPr sz="1000" b="1">
                        <a:solidFill>
                          <a:srgbClr val="5F1709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F170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170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170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F170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B8A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4A365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...</a:t>
                      </a:r>
                      <a:endParaRPr sz="1000" b="1">
                        <a:solidFill>
                          <a:srgbClr val="4A365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170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4A365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FE</a:t>
                      </a:r>
                      <a:endParaRPr sz="1000" b="1">
                        <a:solidFill>
                          <a:srgbClr val="4A365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4A365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FF</a:t>
                      </a:r>
                      <a:endParaRPr sz="1000" b="1">
                        <a:solidFill>
                          <a:srgbClr val="4A365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</a:tbl>
          </a:graphicData>
        </a:graphic>
      </p:graphicFrame>
      <p:cxnSp>
        <p:nvCxnSpPr>
          <p:cNvPr id="100" name="Google Shape;100;p23"/>
          <p:cNvCxnSpPr/>
          <p:nvPr/>
        </p:nvCxnSpPr>
        <p:spPr>
          <a:xfrm>
            <a:off x="4926700" y="1291325"/>
            <a:ext cx="2989800" cy="31938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1" name="Google Shape;101;p23"/>
          <p:cNvCxnSpPr/>
          <p:nvPr/>
        </p:nvCxnSpPr>
        <p:spPr>
          <a:xfrm>
            <a:off x="4926700" y="1646200"/>
            <a:ext cx="2998800" cy="31938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2" name="Google Shape;102;p23"/>
          <p:cNvCxnSpPr/>
          <p:nvPr/>
        </p:nvCxnSpPr>
        <p:spPr>
          <a:xfrm>
            <a:off x="4944450" y="5753900"/>
            <a:ext cx="2981100" cy="444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3" name="Google Shape;103;p23"/>
          <p:cNvCxnSpPr/>
          <p:nvPr/>
        </p:nvCxnSpPr>
        <p:spPr>
          <a:xfrm rot="10800000" flipH="1">
            <a:off x="4935575" y="5815875"/>
            <a:ext cx="2981100" cy="2574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4" name="Google Shape;104;p23"/>
          <p:cNvCxnSpPr/>
          <p:nvPr/>
        </p:nvCxnSpPr>
        <p:spPr>
          <a:xfrm rot="10800000" flipH="1">
            <a:off x="4926700" y="5496700"/>
            <a:ext cx="2998800" cy="8871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05" name="Google Shape;105;p23"/>
          <p:cNvSpPr txBox="1"/>
          <p:nvPr/>
        </p:nvSpPr>
        <p:spPr>
          <a:xfrm>
            <a:off x="5361075" y="203750"/>
            <a:ext cx="2125800" cy="6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/>
              <a:t>Each </a:t>
            </a:r>
            <a:r>
              <a:rPr lang="en" b="1">
                <a:solidFill>
                  <a:srgbClr val="5AABBC"/>
                </a:solidFill>
              </a:rPr>
              <a:t>page</a:t>
            </a:r>
            <a:r>
              <a:rPr lang="en"/>
              <a:t> maps to a </a:t>
            </a:r>
            <a:r>
              <a:rPr lang="en" b="1">
                <a:solidFill>
                  <a:srgbClr val="4A3651"/>
                </a:solidFill>
              </a:rPr>
              <a:t>physical page frame </a:t>
            </a:r>
            <a:r>
              <a:rPr lang="en"/>
              <a:t>or </a:t>
            </a:r>
            <a:r>
              <a:rPr lang="en" b="1">
                <a:solidFill>
                  <a:srgbClr val="4A3651"/>
                </a:solidFill>
              </a:rPr>
              <a:t>PFN</a:t>
            </a:r>
            <a:endParaRPr b="1">
              <a:solidFill>
                <a:srgbClr val="4A365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98915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CAFCD-8C69-4CD6-A0FC-75CFC7F76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896BFC-06A7-4CFC-AD94-CD996FAC97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D74AA8-AF8A-46FE-8279-1E26B7300B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975" y="597671"/>
            <a:ext cx="10131204" cy="589190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242F83D-B636-4A81-A957-C0B2A287EFA2}"/>
              </a:ext>
            </a:extLst>
          </p:cNvPr>
          <p:cNvSpPr/>
          <p:nvPr/>
        </p:nvSpPr>
        <p:spPr>
          <a:xfrm>
            <a:off x="4532671" y="597671"/>
            <a:ext cx="6449961" cy="52918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rgbClr val="FF0000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361883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B5777-2377-4FE9-BF33-9D9142280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2-Level Page Table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6D1FEF-F846-44B1-9FBE-41E94EDBB1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8927"/>
            <a:ext cx="10515600" cy="4895850"/>
          </a:xfrm>
        </p:spPr>
        <p:txBody>
          <a:bodyPr/>
          <a:lstStyle/>
          <a:p>
            <a:r>
              <a:rPr lang="en-US" dirty="0"/>
              <a:t>Imagine a small address space of size 16KB, with </a:t>
            </a:r>
            <a:r>
              <a:rPr lang="en-US" dirty="0">
                <a:solidFill>
                  <a:srgbClr val="FF0000"/>
                </a:solidFill>
              </a:rPr>
              <a:t>64</a:t>
            </a:r>
            <a:r>
              <a:rPr lang="en-US" dirty="0"/>
              <a:t>-byte pages. Thus, we have a 14-bit virtual address space, with 8 bits for the VPN and </a:t>
            </a:r>
            <a:r>
              <a:rPr lang="en-US" dirty="0">
                <a:solidFill>
                  <a:srgbClr val="FF0000"/>
                </a:solidFill>
              </a:rPr>
              <a:t>6</a:t>
            </a:r>
            <a:r>
              <a:rPr lang="en-US" dirty="0"/>
              <a:t> bits for the offset. </a:t>
            </a:r>
          </a:p>
          <a:p>
            <a:r>
              <a:rPr lang="en-US" dirty="0"/>
              <a:t>Full regular page table (in this example) has 256 entries; assume each PTE is 4 bytes in size. Thus, our page table is 1KB (256 × 4 bytes) in size. Given that we have 64-byte pages, the 1KB page table can be divided into 16 64-byte pages; each page can hold 16 PTEs.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4865E5-4AB6-43C6-93B1-3E4D0F1F09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2893" y="4462601"/>
            <a:ext cx="6153150" cy="9334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3F0B87E-079B-404F-B933-24E656D4D414}"/>
              </a:ext>
            </a:extLst>
          </p:cNvPr>
          <p:cNvSpPr txBox="1"/>
          <p:nvPr/>
        </p:nvSpPr>
        <p:spPr>
          <a:xfrm>
            <a:off x="1669000" y="5483228"/>
            <a:ext cx="88599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Make PTEs (Page Table Entry) on the same page as a group. </a:t>
            </a:r>
          </a:p>
          <a:p>
            <a:r>
              <a:rPr lang="en-US" sz="2400" dirty="0"/>
              <a:t>Then, VPN can break into </a:t>
            </a:r>
            <a:r>
              <a:rPr lang="en-US" sz="2400" dirty="0">
                <a:solidFill>
                  <a:srgbClr val="FF0000"/>
                </a:solidFill>
              </a:rPr>
              <a:t>Index_0</a:t>
            </a:r>
            <a:r>
              <a:rPr lang="en-US" sz="2400" dirty="0"/>
              <a:t> (select a group)|</a:t>
            </a:r>
            <a:r>
              <a:rPr lang="en-US" sz="2400" dirty="0">
                <a:solidFill>
                  <a:srgbClr val="FF0000"/>
                </a:solidFill>
              </a:rPr>
              <a:t>Index_1</a:t>
            </a:r>
            <a:r>
              <a:rPr lang="en-US" sz="2400" dirty="0"/>
              <a:t>(select a page in that group)</a:t>
            </a:r>
          </a:p>
        </p:txBody>
      </p:sp>
    </p:spTree>
    <p:extLst>
      <p:ext uri="{BB962C8B-B14F-4D97-AF65-F5344CB8AC3E}">
        <p14:creationId xmlns:p14="http://schemas.microsoft.com/office/powerpoint/2010/main" val="4004797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8D688-F6AB-4057-8891-84DDE9EC31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2-Level Page Table (cont.)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589A303-A26E-432A-A712-BC2932B6D4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149702" y="1825625"/>
            <a:ext cx="3040188" cy="369905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D662DFE-A00B-43C5-8A7C-31617D57F9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512" y="1585928"/>
            <a:ext cx="5060548" cy="105882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BF9D281-AD20-4053-8DA3-C1806A9893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16644" y="1654175"/>
            <a:ext cx="609600" cy="3429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C22362C-6D3D-451B-83ED-ADDEA9C509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33491" y="2644750"/>
            <a:ext cx="5877018" cy="3881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389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9BBED-667B-4258-99A0-DE6E849684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2-level Paging System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AC7CE-1959-41F8-94F1-EE8047B70C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5">
            <a:extLst>
              <a:ext uri="{FF2B5EF4-FFF2-40B4-BE49-F238E27FC236}">
                <a16:creationId xmlns:a16="http://schemas.microsoft.com/office/drawing/2014/main" id="{51DAC692-7515-44F4-9C6E-EE057D75D91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067637" y="1535757"/>
            <a:ext cx="8380800" cy="495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5100549"/>
      </p:ext>
    </p:extLst>
  </p:cSld>
  <p:clrMapOvr>
    <a:masterClrMapping/>
  </p:clrMapOvr>
</p:sld>
</file>

<file path=ppt/theme/theme1.xml><?xml version="1.0" encoding="utf-8"?>
<a:theme xmlns:a="http://schemas.openxmlformats.org/drawingml/2006/main" name="rose_them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9" id="{7972E471-24C6-5242-B939-B1FFEEF02895}" vid="{D522D31D-C344-5945-8521-07413D7E63C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rose_themed</Template>
  <TotalTime>19541</TotalTime>
  <Words>474</Words>
  <Application>Microsoft Office PowerPoint</Application>
  <PresentationFormat>Widescreen</PresentationFormat>
  <Paragraphs>145</Paragraphs>
  <Slides>12</Slides>
  <Notes>3</Notes>
  <HiddenSlides>2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ＭＳ Ｐゴシック</vt:lpstr>
      <vt:lpstr>Anonymice Powerline</vt:lpstr>
      <vt:lpstr>Arial</vt:lpstr>
      <vt:lpstr>Calibri</vt:lpstr>
      <vt:lpstr>Calibri Light</vt:lpstr>
      <vt:lpstr>Consolas</vt:lpstr>
      <vt:lpstr>Wingdings</vt:lpstr>
      <vt:lpstr>rose_themed</vt:lpstr>
      <vt:lpstr>CSSE 332 Advanced Page Tables</vt:lpstr>
      <vt:lpstr>Questions</vt:lpstr>
      <vt:lpstr>PowerPoint Presentation</vt:lpstr>
      <vt:lpstr>PowerPoint Presentation</vt:lpstr>
      <vt:lpstr>PowerPoint Presentation</vt:lpstr>
      <vt:lpstr>PowerPoint Presentation</vt:lpstr>
      <vt:lpstr>Design 2-Level Page Table</vt:lpstr>
      <vt:lpstr>Design 2-Level Page Table (cont.)</vt:lpstr>
      <vt:lpstr>2-level Paging System Summary</vt:lpstr>
      <vt:lpstr>Inverted Page Table</vt:lpstr>
      <vt:lpstr>Inverted Page Table (cont.)</vt:lpstr>
      <vt:lpstr>Inverted Page Table (cont.)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CSSE 132 Introduction to Computer Systems</dc:title>
  <dc:creator>Song, Lixing</dc:creator>
  <cp:lastModifiedBy>Song, Lixing</cp:lastModifiedBy>
  <cp:revision>183</cp:revision>
  <cp:lastPrinted>2018-08-28T17:03:11Z</cp:lastPrinted>
  <dcterms:created xsi:type="dcterms:W3CDTF">2018-07-09T21:38:51Z</dcterms:created>
  <dcterms:modified xsi:type="dcterms:W3CDTF">2019-02-05T19:17:27Z</dcterms:modified>
</cp:coreProperties>
</file>

<file path=docProps/thumbnail.jpeg>
</file>